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8" r:id="rId3"/>
    <p:sldId id="279" r:id="rId4"/>
    <p:sldId id="262" r:id="rId5"/>
    <p:sldId id="257" r:id="rId6"/>
    <p:sldId id="265" r:id="rId7"/>
    <p:sldId id="290" r:id="rId8"/>
    <p:sldId id="260" r:id="rId9"/>
    <p:sldId id="256" r:id="rId10"/>
    <p:sldId id="271" r:id="rId11"/>
    <p:sldId id="261" r:id="rId12"/>
    <p:sldId id="297" r:id="rId13"/>
    <p:sldId id="298" r:id="rId14"/>
    <p:sldId id="288" r:id="rId15"/>
    <p:sldId id="264" r:id="rId16"/>
    <p:sldId id="292" r:id="rId17"/>
    <p:sldId id="280" r:id="rId18"/>
    <p:sldId id="273" r:id="rId19"/>
    <p:sldId id="266" r:id="rId20"/>
    <p:sldId id="324" r:id="rId21"/>
    <p:sldId id="301" r:id="rId22"/>
    <p:sldId id="277" r:id="rId23"/>
    <p:sldId id="341" r:id="rId24"/>
    <p:sldId id="286" r:id="rId25"/>
    <p:sldId id="287" r:id="rId26"/>
    <p:sldId id="355" r:id="rId27"/>
    <p:sldId id="293" r:id="rId28"/>
    <p:sldId id="285" r:id="rId29"/>
    <p:sldId id="258" r:id="rId30"/>
    <p:sldId id="275" r:id="rId31"/>
    <p:sldId id="282" r:id="rId32"/>
    <p:sldId id="302" r:id="rId33"/>
    <p:sldId id="259" r:id="rId34"/>
    <p:sldId id="291" r:id="rId35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57" autoAdjust="0"/>
    <p:restoredTop sz="94660"/>
  </p:normalViewPr>
  <p:slideViewPr>
    <p:cSldViewPr snapToGrid="0" showGuides="1">
      <p:cViewPr varScale="1">
        <p:scale>
          <a:sx n="64" d="100"/>
          <a:sy n="64" d="100"/>
        </p:scale>
        <p:origin x="-828" y="-102"/>
      </p:cViewPr>
      <p:guideLst>
        <p:guide orient="horz" pos="2160"/>
        <p:guide pos="3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8FE15-9822-4060-A750-0739D548C040}" type="datetimeFigureOut">
              <a:rPr lang="x-none" smtClean="0"/>
            </a:fld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6825D-7733-4035-9524-782A8CBB1E38}" type="slidenum">
              <a:rPr lang="x-none" smtClean="0"/>
            </a:fld>
            <a:endParaRPr lang="x-non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8FE15-9822-4060-A750-0739D548C040}" type="datetimeFigureOut">
              <a:rPr lang="x-none" smtClean="0"/>
            </a:fld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6825D-7733-4035-9524-782A8CBB1E38}" type="slidenum">
              <a:rPr lang="x-none" smtClean="0"/>
            </a:fld>
            <a:endParaRPr lang="x-non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8FE15-9822-4060-A750-0739D548C040}" type="datetimeFigureOut">
              <a:rPr lang="x-none" smtClean="0"/>
            </a:fld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6825D-7733-4035-9524-782A8CBB1E38}" type="slidenum">
              <a:rPr lang="x-none" smtClean="0"/>
            </a:fld>
            <a:endParaRPr lang="x-non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8FE15-9822-4060-A750-0739D548C040}" type="datetimeFigureOut">
              <a:rPr lang="x-none" smtClean="0"/>
            </a:fld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6825D-7733-4035-9524-782A8CBB1E38}" type="slidenum">
              <a:rPr lang="x-none" smtClean="0"/>
            </a:fld>
            <a:endParaRPr lang="x-non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8FE15-9822-4060-A750-0739D548C040}" type="datetimeFigureOut">
              <a:rPr lang="x-none" smtClean="0"/>
            </a:fld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6825D-7733-4035-9524-782A8CBB1E38}" type="slidenum">
              <a:rPr lang="x-none" smtClean="0"/>
            </a:fld>
            <a:endParaRPr lang="x-non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8FE15-9822-4060-A750-0739D548C040}" type="datetimeFigureOut">
              <a:rPr lang="x-none" smtClean="0"/>
            </a:fld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6825D-7733-4035-9524-782A8CBB1E38}" type="slidenum">
              <a:rPr lang="x-none" smtClean="0"/>
            </a:fld>
            <a:endParaRPr lang="x-non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8FE15-9822-4060-A750-0739D548C040}" type="datetimeFigureOut">
              <a:rPr lang="x-none" smtClean="0"/>
            </a:fld>
            <a:endParaRPr lang="x-none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6825D-7733-4035-9524-782A8CBB1E38}" type="slidenum">
              <a:rPr lang="x-none" smtClean="0"/>
            </a:fld>
            <a:endParaRPr lang="x-non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8FE15-9822-4060-A750-0739D548C040}" type="datetimeFigureOut">
              <a:rPr lang="x-none" smtClean="0"/>
            </a:fld>
            <a:endParaRPr lang="x-none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6825D-7733-4035-9524-782A8CBB1E38}" type="slidenum">
              <a:rPr lang="x-none" smtClean="0"/>
            </a:fld>
            <a:endParaRPr lang="x-non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8FE15-9822-4060-A750-0739D548C040}" type="datetimeFigureOut">
              <a:rPr lang="x-none" smtClean="0"/>
            </a:fld>
            <a:endParaRPr lang="x-none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6825D-7733-4035-9524-782A8CBB1E38}" type="slidenum">
              <a:rPr lang="x-none" smtClean="0"/>
            </a:fld>
            <a:endParaRPr lang="x-non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8FE15-9822-4060-A750-0739D548C040}" type="datetimeFigureOut">
              <a:rPr lang="x-none" smtClean="0"/>
            </a:fld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6825D-7733-4035-9524-782A8CBB1E38}" type="slidenum">
              <a:rPr lang="x-none" smtClean="0"/>
            </a:fld>
            <a:endParaRPr lang="x-non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8FE15-9822-4060-A750-0739D548C040}" type="datetimeFigureOut">
              <a:rPr lang="x-none" smtClean="0"/>
            </a:fld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6825D-7733-4035-9524-782A8CBB1E38}" type="slidenum">
              <a:rPr lang="x-none" smtClean="0"/>
            </a:fld>
            <a:endParaRPr lang="x-non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8FE15-9822-4060-A750-0739D548C040}" type="datetimeFigureOut">
              <a:rPr lang="x-none" smtClean="0"/>
            </a:fld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66825D-7733-4035-9524-782A8CBB1E38}" type="slidenum">
              <a:rPr lang="x-none" smtClean="0"/>
            </a:fld>
            <a:endParaRPr 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1.jpeg"/><Relationship Id="rId1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3.jpeg"/><Relationship Id="rId1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5.jpeg"/><Relationship Id="rId1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7.jpeg"/><Relationship Id="rId1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9.jpeg"/><Relationship Id="rId1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1.jpeg"/><Relationship Id="rId1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3.jpeg"/><Relationship Id="rId1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8.jpeg"/><Relationship Id="rId1" Type="http://schemas.openxmlformats.org/officeDocument/2006/relationships/image" Target="../media/image5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0.jpeg"/><Relationship Id="rId1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5.jpeg"/><Relationship Id="rId1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2.jpeg"/><Relationship Id="rId1" Type="http://schemas.openxmlformats.org/officeDocument/2006/relationships/image" Target="../media/image61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3.jpe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image" Target="../media/image64.jpe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image" Target="../media/image6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9745" y="373380"/>
            <a:ext cx="8695055" cy="12490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“Макинск қаласының №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жалпы білім беретін мектебі”КММ</a:t>
            </a:r>
            <a:endParaRPr lang="en-US" alt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0240" y="1472565"/>
            <a:ext cx="11113135" cy="513016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3390" y="172085"/>
            <a:ext cx="5789930" cy="567055"/>
          </a:xfrm>
        </p:spPr>
        <p:txBody>
          <a:bodyPr>
            <a:noAutofit/>
          </a:bodyPr>
          <a:p>
            <a:r>
              <a:rPr lang="en-US" altLang="ru-RU" sz="3200">
                <a:latin typeface="Times New Roman" panose="02020603050405020304" pitchFamily="18" charset="0"/>
                <a:cs typeface="Times New Roman" panose="02020603050405020304" pitchFamily="18" charset="0"/>
              </a:rPr>
              <a:t>Медибике кабинет</a:t>
            </a:r>
            <a:r>
              <a:rPr lang="en-US" altLang="ru-RU" sz="360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endParaRPr lang="en-US" altLang="ru-RU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Замещающее содержимое 6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94945" y="932815"/>
            <a:ext cx="5901055" cy="5636260"/>
          </a:xfrm>
          <a:prstGeom prst="rect">
            <a:avLst/>
          </a:prstGeom>
        </p:spPr>
      </p:pic>
      <p:pic>
        <p:nvPicPr>
          <p:cNvPr id="8" name="Изображение 7" descr="33503cfe-c4eb-4db5-971a-acd7f3a78f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5385" y="931545"/>
            <a:ext cx="5745480" cy="563689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578308" y="393289"/>
            <a:ext cx="786815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нклюзи</a:t>
            </a:r>
            <a:r>
              <a:rPr lang="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вті білім беруді қолдау кабинеті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0510" y="1176020"/>
            <a:ext cx="5732780" cy="5451475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2850" y="1176020"/>
            <a:ext cx="5637530" cy="545147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421380" y="238125"/>
            <a:ext cx="3963035" cy="7359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Тарих кабинеті</a:t>
            </a:r>
            <a:endParaRPr lang="en-US" altLang="x-none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Изображение 1" descr="94fc6cd3-7f8c-4c8e-bd94-185541d56a6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3835" y="974090"/>
            <a:ext cx="6125845" cy="5626735"/>
          </a:xfrm>
          <a:prstGeom prst="rect">
            <a:avLst/>
          </a:prstGeom>
        </p:spPr>
      </p:pic>
      <p:pic>
        <p:nvPicPr>
          <p:cNvPr id="3" name="Изображение 2" descr="1834e321-f3d5-4be7-923b-b77725de77c5 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0975" y="974090"/>
            <a:ext cx="5474970" cy="562737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512515" y="219034"/>
            <a:ext cx="316674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изик</a:t>
            </a:r>
            <a:r>
              <a:rPr lang="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кабинеті</a:t>
            </a:r>
            <a:endParaRPr lang="" alt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Изображение 1" descr="fa68ab9a-eccf-41fc-b60a-3eb3ef899c9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050" y="929005"/>
            <a:ext cx="6131560" cy="5833745"/>
          </a:xfrm>
          <a:prstGeom prst="rect">
            <a:avLst/>
          </a:prstGeom>
        </p:spPr>
      </p:pic>
      <p:pic>
        <p:nvPicPr>
          <p:cNvPr id="3" name="Изображение 2" descr="5767a79a-52ec-44d5-a35f-24d2562d9d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3130" y="929005"/>
            <a:ext cx="6198870" cy="592899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88570" y="132162"/>
            <a:ext cx="464121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" alt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нформа</a:t>
            </a:r>
            <a:r>
              <a:rPr lang="" alt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тика кабинеті</a:t>
            </a:r>
            <a:endParaRPr lang="" alt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Изображение 2" descr="911fef8b-8cd1-41b0-9a82-088d0e9f885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675" y="777240"/>
            <a:ext cx="5674995" cy="5826760"/>
          </a:xfrm>
          <a:prstGeom prst="rect">
            <a:avLst/>
          </a:prstGeom>
        </p:spPr>
      </p:pic>
      <p:pic>
        <p:nvPicPr>
          <p:cNvPr id="6" name="Изображение 5" descr="a8f6a756-7bc1-4479-939c-71433835859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6195" y="777240"/>
            <a:ext cx="5563235" cy="582676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049382" y="240888"/>
            <a:ext cx="33959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Биология кабинет</a:t>
            </a:r>
            <a:r>
              <a:rPr lang="en-US" alt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endParaRPr lang="en-US" alt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" y="1238885"/>
            <a:ext cx="5126355" cy="5172075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38885"/>
            <a:ext cx="5895975" cy="517207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077881" y="241116"/>
            <a:ext cx="348678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атематик</a:t>
            </a:r>
            <a:r>
              <a:rPr lang="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кабинеті</a:t>
            </a:r>
            <a:endParaRPr lang="" alt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Изображение 1" descr="b94da6df-6897-4bbd-bb70-7cf6312ceec9"/>
          <p:cNvPicPr>
            <a:picLocks noChangeAspect="1"/>
          </p:cNvPicPr>
          <p:nvPr/>
        </p:nvPicPr>
        <p:blipFill>
          <a:blip r:embed="rId1"/>
          <a:srcRect t="-353" r="20568"/>
          <a:stretch>
            <a:fillRect/>
          </a:stretch>
        </p:blipFill>
        <p:spPr>
          <a:xfrm>
            <a:off x="320040" y="1012825"/>
            <a:ext cx="5213350" cy="5235575"/>
          </a:xfrm>
          <a:prstGeom prst="rect">
            <a:avLst/>
          </a:prstGeom>
        </p:spPr>
      </p:pic>
      <p:pic>
        <p:nvPicPr>
          <p:cNvPr id="4" name="Изображение 3" descr="451e368b-e012-496b-9754-c43ec76c1d6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9435" y="1012190"/>
            <a:ext cx="6107430" cy="523621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70910" y="285115"/>
            <a:ext cx="54641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Ағылшын тілі кабинеті</a:t>
            </a:r>
            <a:endParaRPr lang="en-US" altLang="x-none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33" t="28550" r="5333" b="17449"/>
          <a:stretch>
            <a:fillRect/>
          </a:stretch>
        </p:blipFill>
        <p:spPr>
          <a:xfrm>
            <a:off x="585470" y="929640"/>
            <a:ext cx="5510530" cy="5402580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195" y="929640"/>
            <a:ext cx="5551170" cy="5490210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395791" y="240268"/>
            <a:ext cx="545655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ехнологи</a:t>
            </a:r>
            <a:r>
              <a:rPr lang="en-US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кабинеті ұл балаларға</a:t>
            </a:r>
            <a:endParaRPr lang="en-US" alt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Изображение 1" descr="575d5315-6774-4d8c-8eff-5c226787203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87720" y="762635"/>
            <a:ext cx="6099810" cy="5892800"/>
          </a:xfrm>
          <a:prstGeom prst="rect">
            <a:avLst/>
          </a:prstGeom>
        </p:spPr>
      </p:pic>
      <p:pic>
        <p:nvPicPr>
          <p:cNvPr id="5" name="Изображение 4" descr="ae1a69cf-f5d1-44a6-a769-3e377ce293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" y="763905"/>
            <a:ext cx="5562600" cy="589153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6885" y="365125"/>
            <a:ext cx="8663940" cy="828675"/>
          </a:xfrm>
        </p:spPr>
        <p:txBody>
          <a:bodyPr/>
          <a:p>
            <a:r>
              <a:rPr lang="en-US" altLang="ru-RU" sz="3600">
                <a:latin typeface="Times New Roman" panose="02020603050405020304" pitchFamily="18" charset="0"/>
                <a:cs typeface="Times New Roman" panose="02020603050405020304" pitchFamily="18" charset="0"/>
              </a:rPr>
              <a:t>     Көркем еңбек кабинеті қыз балаларға</a:t>
            </a:r>
            <a:endParaRPr lang="en-US" altLang="ru-RU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4" name="Изображение 3" descr="add6a386-9ee2-4af9-a517-bf470190e3c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2430" y="1194435"/>
            <a:ext cx="5475605" cy="5372735"/>
          </a:xfrm>
          <a:prstGeom prst="rect">
            <a:avLst/>
          </a:prstGeom>
        </p:spPr>
      </p:pic>
      <p:pic>
        <p:nvPicPr>
          <p:cNvPr id="5" name="Изображение 4" descr="46d3e876-a143-45a2-9069-02f496174f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365" y="1193800"/>
            <a:ext cx="5720715" cy="537337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158615" y="224155"/>
            <a:ext cx="4999990" cy="795020"/>
          </a:xfrm>
        </p:spPr>
        <p:txBody>
          <a:bodyPr/>
          <a:p>
            <a:r>
              <a:rPr lang="" altLang="ru-RU" sz="360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кабинеті</a:t>
            </a:r>
            <a:endParaRPr lang="" altLang="ru-RU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мещающее содержимое 4"/>
          <p:cNvSpPr>
            <a:spLocks noGrp="1"/>
          </p:cNvSpPr>
          <p:nvPr>
            <p:ph sz="half" idx="1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6" name="Замещающее содержимое 5"/>
          <p:cNvSpPr>
            <a:spLocks noGrp="1"/>
          </p:cNvSpPr>
          <p:nvPr>
            <p:ph sz="half" idx="2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2" name="Изображение 1" descr="3c722f93-5479-4d2f-893d-5d8c1e0a5f1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56070" y="1159510"/>
            <a:ext cx="5143500" cy="5350510"/>
          </a:xfrm>
          <a:prstGeom prst="rect">
            <a:avLst/>
          </a:prstGeom>
        </p:spPr>
      </p:pic>
      <p:pic>
        <p:nvPicPr>
          <p:cNvPr id="3" name="Изображение 2" descr="0c160047-88b6-49f0-ac13-13f4ede92da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159510"/>
            <a:ext cx="5334000" cy="535051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953510" y="280035"/>
            <a:ext cx="42849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Бастауыш сынып кабинеті</a:t>
            </a:r>
            <a:endParaRPr lang="en-US" alt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" y="971550"/>
            <a:ext cx="5328285" cy="5348605"/>
          </a:xfrm>
          <a:prstGeom prst="rect">
            <a:avLst/>
          </a:prstGeom>
        </p:spPr>
      </p:pic>
      <p:pic>
        <p:nvPicPr>
          <p:cNvPr id="3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860" y="971550"/>
            <a:ext cx="5647690" cy="534860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28770" y="250190"/>
            <a:ext cx="48768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Бастауыш сынып кабинеті</a:t>
            </a:r>
            <a:endParaRPr lang="en-US" alt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15" y="986790"/>
            <a:ext cx="5607685" cy="5216525"/>
          </a:xfrm>
          <a:prstGeom prst="rect">
            <a:avLst/>
          </a:prstGeom>
        </p:spPr>
      </p:pic>
      <p:pic>
        <p:nvPicPr>
          <p:cNvPr id="6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25" y="986790"/>
            <a:ext cx="5238750" cy="521652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67685" y="210820"/>
            <a:ext cx="6057265" cy="692150"/>
          </a:xfrm>
        </p:spPr>
        <p:txBody>
          <a:bodyPr/>
          <a:p>
            <a:r>
              <a:rPr lang="en-US" altLang="ru-RU" sz="3600">
                <a:latin typeface="Times New Roman" panose="02020603050405020304" pitchFamily="18" charset="0"/>
                <a:cs typeface="Times New Roman" panose="02020603050405020304" pitchFamily="18" charset="0"/>
              </a:rPr>
              <a:t>Бастауыш сынып кабинеті</a:t>
            </a:r>
            <a:endParaRPr lang="en-US" altLang="ru-RU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05" y="903605"/>
            <a:ext cx="5662295" cy="54787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245" y="903605"/>
            <a:ext cx="5601970" cy="547814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77032" y="280220"/>
            <a:ext cx="294259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" alt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Химия кабинеті</a:t>
            </a:r>
            <a:endParaRPr lang="" alt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Изображение 1" descr="07c0722d-fc84-463d-a20d-79ac9aa5435b 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9070" y="864870"/>
            <a:ext cx="5769610" cy="5815330"/>
          </a:xfrm>
          <a:prstGeom prst="rect">
            <a:avLst/>
          </a:prstGeom>
        </p:spPr>
      </p:pic>
      <p:pic>
        <p:nvPicPr>
          <p:cNvPr id="5" name="Изображение 4" descr="602c0e6d-3867-4427-8056-5cede1eb924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0610" y="864870"/>
            <a:ext cx="5767705" cy="581533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39846" y="262404"/>
            <a:ext cx="549973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Орыс тілі мен әдебиеті кабинеті</a:t>
            </a:r>
            <a:endParaRPr lang="en-US" alt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Изображение 1" descr="aaab30e8-11f8-4f48-a236-5a7b1133348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675" y="915670"/>
            <a:ext cx="5775960" cy="5531485"/>
          </a:xfrm>
          <a:prstGeom prst="rect">
            <a:avLst/>
          </a:prstGeom>
        </p:spPr>
      </p:pic>
      <p:pic>
        <p:nvPicPr>
          <p:cNvPr id="3" name="Изображение 2" descr="9c828cb3-437d-4da3-b07b-6752a94ade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0145" y="915670"/>
            <a:ext cx="5747385" cy="553148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5250" y="365125"/>
            <a:ext cx="7905750" cy="638175"/>
          </a:xfrm>
        </p:spPr>
        <p:txBody>
          <a:bodyPr/>
          <a:p>
            <a:r>
              <a:rPr lang="" altLang="ru-RU" sz="3600">
                <a:latin typeface="Times New Roman" panose="02020603050405020304" pitchFamily="18" charset="0"/>
                <a:cs typeface="Times New Roman" panose="02020603050405020304" pitchFamily="18" charset="0"/>
              </a:rPr>
              <a:t>Қазақ тілі мен әдебиет кабинеті</a:t>
            </a:r>
            <a:endParaRPr lang="" altLang="ru-RU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4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45" y="1144270"/>
            <a:ext cx="5801995" cy="5117465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885" y="1144270"/>
            <a:ext cx="5087620" cy="511746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95" y="1122045"/>
            <a:ext cx="4156710" cy="51492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77681" y="169729"/>
            <a:ext cx="370840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еографи</a:t>
            </a:r>
            <a:r>
              <a:rPr lang="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кабинеті</a:t>
            </a:r>
            <a:endParaRPr lang="" alt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Изображение 2" descr="2d4e0f0c-a580-4d7b-9751-09f2482d74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720" y="1122045"/>
            <a:ext cx="6849745" cy="514921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62385fac-bf5e-49bc-8abf-8bb332cc929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175" y="513080"/>
            <a:ext cx="3341370" cy="5848350"/>
          </a:xfrm>
          <a:prstGeom prst="rect">
            <a:avLst/>
          </a:prstGeom>
        </p:spPr>
      </p:pic>
      <p:pic>
        <p:nvPicPr>
          <p:cNvPr id="3" name="Изображение 2" descr="b9965f55-54d5-4ddc-b8a3-8aa6d09776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7125" y="513080"/>
            <a:ext cx="4139565" cy="6002020"/>
          </a:xfrm>
          <a:prstGeom prst="rect">
            <a:avLst/>
          </a:prstGeom>
        </p:spPr>
      </p:pic>
      <p:pic>
        <p:nvPicPr>
          <p:cNvPr id="4" name="Изображение 3" descr="efa3a7e5-2551-47cd-be56-c3a47db1325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2270" y="513080"/>
            <a:ext cx="4054475" cy="600202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74444" y="147484"/>
            <a:ext cx="404876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Хареография кабинеті</a:t>
            </a:r>
            <a:endParaRPr lang="en-US" alt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Изображение 2" descr="e6f3efa6-27c7-40b8-b8c4-0d1dc6543aa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6555" y="935355"/>
            <a:ext cx="6393815" cy="5337810"/>
          </a:xfrm>
          <a:prstGeom prst="rect">
            <a:avLst/>
          </a:prstGeom>
        </p:spPr>
      </p:pic>
      <p:pic>
        <p:nvPicPr>
          <p:cNvPr id="4" name="Изображение 3" descr="dd57d16c-4816-4aea-a480-4977cd8f4b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8340" y="935355"/>
            <a:ext cx="4965700" cy="533844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325" y="923925"/>
            <a:ext cx="5742940" cy="57124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89102" y="221226"/>
            <a:ext cx="351917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Физика зертханасы</a:t>
            </a:r>
            <a:endParaRPr lang="en-US" alt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Изображение 2" descr="ce2ae283-41e5-4876-a124-35a75e7256a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40" y="924560"/>
            <a:ext cx="5383530" cy="571246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164965" y="0"/>
            <a:ext cx="5015230" cy="1062990"/>
          </a:xfrm>
        </p:spPr>
        <p:txBody>
          <a:bodyPr/>
          <a:p>
            <a:r>
              <a:rPr lang="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Қабылдау бөлмесі</a:t>
            </a:r>
            <a:endParaRPr lang="" alt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мещающее содержимое 5"/>
          <p:cNvSpPr>
            <a:spLocks noGrp="1"/>
          </p:cNvSpPr>
          <p:nvPr>
            <p:ph sz="half" idx="1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7" name="Замещающее содержимое 6"/>
          <p:cNvSpPr>
            <a:spLocks noGrp="1"/>
          </p:cNvSpPr>
          <p:nvPr>
            <p:ph sz="half" idx="2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53480" y="1062990"/>
            <a:ext cx="5692775" cy="5393055"/>
          </a:xfrm>
          <a:prstGeom prst="rect">
            <a:avLst/>
          </a:prstGeom>
        </p:spPr>
      </p:pic>
      <p:pic>
        <p:nvPicPr>
          <p:cNvPr id="3" name="Изображение 2" descr="cfac2be8-a923-448d-90c6-c1effbf138e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285" y="1063625"/>
            <a:ext cx="5848350" cy="539305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63925" y="365125"/>
            <a:ext cx="4768215" cy="625475"/>
          </a:xfrm>
        </p:spPr>
        <p:txBody>
          <a:bodyPr>
            <a:normAutofit fontScale="90000"/>
          </a:bodyPr>
          <a:p>
            <a:r>
              <a:rPr lang="" altLang="en-US"/>
              <a:t>     </a:t>
            </a:r>
            <a:r>
              <a:rPr lang="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3600">
                <a:latin typeface="Times New Roman" panose="02020603050405020304" pitchFamily="18" charset="0"/>
                <a:cs typeface="Times New Roman" panose="02020603050405020304" pitchFamily="18" charset="0"/>
              </a:rPr>
              <a:t>Химия зертханасы</a:t>
            </a:r>
            <a:endParaRPr lang="en-US" altLang="ru-RU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4" name="Изображение 3" descr="4cb26ba3-4ce3-4008-8fc6-e7919d1c240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8780" y="989965"/>
            <a:ext cx="5204460" cy="5610225"/>
          </a:xfrm>
          <a:prstGeom prst="rect">
            <a:avLst/>
          </a:prstGeom>
        </p:spPr>
      </p:pic>
      <p:pic>
        <p:nvPicPr>
          <p:cNvPr id="5" name="Изображение 4" descr="cbcb70f2-7505-4998-96fe-604f350ef9d6 (2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3915" y="989330"/>
            <a:ext cx="5854065" cy="561086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7910" y="365125"/>
            <a:ext cx="5595620" cy="674370"/>
          </a:xfrm>
        </p:spPr>
        <p:txBody>
          <a:bodyPr>
            <a:normAutofit fontScale="90000"/>
          </a:bodyPr>
          <a:p>
            <a:r>
              <a:rPr lang="en-US" altLang="ru-RU"/>
              <a:t>Биология зертханасы</a:t>
            </a:r>
            <a:endParaRPr lang="en-US" altLang="ru-RU"/>
          </a:p>
        </p:txBody>
      </p:sp>
      <p:pic>
        <p:nvPicPr>
          <p:cNvPr id="11" name="Рисунок 10"/>
          <p:cNvPicPr>
            <a:picLocks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" y="1039495"/>
            <a:ext cx="11048365" cy="52832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1" y="511277"/>
            <a:ext cx="3372464" cy="6091082"/>
          </a:xfrm>
          <a:prstGeom prst="rect">
            <a:avLst/>
          </a:prstGeom>
        </p:spPr>
      </p:pic>
      <p:pic>
        <p:nvPicPr>
          <p:cNvPr id="5" name="Изображение 4" descr="2b360466-c490-4c22-913d-5dacd6b084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5" y="511175"/>
            <a:ext cx="3359785" cy="6090920"/>
          </a:xfrm>
          <a:prstGeom prst="rect">
            <a:avLst/>
          </a:prstGeom>
        </p:spPr>
      </p:pic>
      <p:pic>
        <p:nvPicPr>
          <p:cNvPr id="6" name="Изображение 5" descr="5ecc2e3e-f97f-4249-b158-ef0121ff919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5565" y="510540"/>
            <a:ext cx="4090035" cy="609155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730" y="574675"/>
            <a:ext cx="3134995" cy="5935345"/>
          </a:xfrm>
          <a:prstGeom prst="rect">
            <a:avLst/>
          </a:prstGeom>
        </p:spPr>
      </p:pic>
      <p:pic>
        <p:nvPicPr>
          <p:cNvPr id="3" name="Изображение 2" descr="9d7def74-0e6c-4e02-b73e-79b0fd1cf72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55" y="574675"/>
            <a:ext cx="4302760" cy="5935345"/>
          </a:xfrm>
          <a:prstGeom prst="rect">
            <a:avLst/>
          </a:prstGeom>
        </p:spPr>
      </p:pic>
      <p:pic>
        <p:nvPicPr>
          <p:cNvPr id="4" name="Изображение 3" descr="016143af-42c9-44a6-8739-692e3482509c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6470" y="574675"/>
            <a:ext cx="3964305" cy="593598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86069" y="432620"/>
            <a:ext cx="462026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" alt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Мектеп дәлізі мен көшесі</a:t>
            </a:r>
            <a:endParaRPr lang="" alt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2935" y="1433195"/>
            <a:ext cx="5267325" cy="4658360"/>
          </a:xfrm>
          <a:prstGeom prst="rect">
            <a:avLst/>
          </a:prstGeom>
        </p:spPr>
      </p:pic>
      <p:pic>
        <p:nvPicPr>
          <p:cNvPr id="7" name="Изображение 6" descr="d34eff08-269d-4722-83e9-e89b9cf69ac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5385" y="1433195"/>
            <a:ext cx="5542280" cy="465836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b3d748c1-c17e-4412-877b-ed5fa1f900a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3230" y="565785"/>
            <a:ext cx="5526405" cy="5495290"/>
          </a:xfrm>
          <a:prstGeom prst="rect">
            <a:avLst/>
          </a:prstGeom>
        </p:spPr>
      </p:pic>
      <p:pic>
        <p:nvPicPr>
          <p:cNvPr id="3" name="Изображение 2" descr="e9368e60-5ce0-4227-aecf-f43497e075f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9075" y="565785"/>
            <a:ext cx="5109210" cy="549465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85b8748d-52fe-4840-b705-c8000cebcae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6085" y="240030"/>
            <a:ext cx="5337810" cy="6112510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rcRect l="48700" t="34989" r="15746" b="35606"/>
          <a:stretch>
            <a:fillRect/>
          </a:stretch>
        </p:blipFill>
        <p:spPr>
          <a:xfrm>
            <a:off x="6017895" y="240030"/>
            <a:ext cx="5847715" cy="611187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edb8d05f-aae3-42f7-8fac-28f6a9e2b34f 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685" y="308610"/>
            <a:ext cx="5502910" cy="6240145"/>
          </a:xfrm>
          <a:prstGeom prst="rect">
            <a:avLst/>
          </a:prstGeom>
        </p:spPr>
      </p:pic>
      <p:pic>
        <p:nvPicPr>
          <p:cNvPr id="7" name="Изображение 6" descr="576e2e11-a8a7-428d-a947-7657c092d7f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08610"/>
            <a:ext cx="5686425" cy="623951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994275" y="365125"/>
            <a:ext cx="2467610" cy="657225"/>
          </a:xfrm>
        </p:spPr>
        <p:txBody>
          <a:bodyPr>
            <a:normAutofit fontScale="90000"/>
          </a:bodyPr>
          <a:p>
            <a:r>
              <a:rPr lang="en-US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Кітапхана</a:t>
            </a:r>
            <a:endParaRPr lang="en-US" alt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мещающее содержимое 3"/>
          <p:cNvSpPr>
            <a:spLocks noGrp="1"/>
          </p:cNvSpPr>
          <p:nvPr>
            <p:ph sz="half" idx="1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6" name="Замещающее содержимое 5"/>
          <p:cNvSpPr>
            <a:spLocks noGrp="1"/>
          </p:cNvSpPr>
          <p:nvPr>
            <p:ph sz="half" idx="2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2" name="Изображение 1" descr="e366d772-9306-49d8-ab3a-a754dd7cdc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8140" y="1021715"/>
            <a:ext cx="3743325" cy="5476240"/>
          </a:xfrm>
          <a:prstGeom prst="rect">
            <a:avLst/>
          </a:prstGeom>
        </p:spPr>
      </p:pic>
      <p:pic>
        <p:nvPicPr>
          <p:cNvPr id="7" name="Изображение 6" descr="40f8b2bb-660c-4da8-a37a-a168f24823d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9420" y="1021715"/>
            <a:ext cx="3487420" cy="5476240"/>
          </a:xfrm>
          <a:prstGeom prst="rect">
            <a:avLst/>
          </a:prstGeom>
        </p:spPr>
      </p:pic>
      <p:pic>
        <p:nvPicPr>
          <p:cNvPr id="9" name="Изображение 8" descr="1a5758f0-f691-44d8-8200-6f7259c7e5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5430" y="1022350"/>
            <a:ext cx="4069080" cy="547560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773930" y="365125"/>
            <a:ext cx="2644775" cy="331470"/>
          </a:xfrm>
        </p:spPr>
        <p:txBody>
          <a:bodyPr>
            <a:noAutofit/>
          </a:bodyPr>
          <a:p>
            <a:r>
              <a:rPr lang="en-US" altLang="ru-RU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Спорт зал</a:t>
            </a:r>
            <a:endParaRPr lang="en-US" altLang="ru-RU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мещающее содержимое 5"/>
          <p:cNvSpPr>
            <a:spLocks noGrp="1"/>
          </p:cNvSpPr>
          <p:nvPr>
            <p:ph idx="1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7" name="Изображение 6" descr="32ff44a7-c75d-4e41-917c-1a8900d4d0e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4320" y="947420"/>
            <a:ext cx="3818890" cy="5674995"/>
          </a:xfrm>
          <a:prstGeom prst="rect">
            <a:avLst/>
          </a:prstGeom>
        </p:spPr>
      </p:pic>
      <p:pic>
        <p:nvPicPr>
          <p:cNvPr id="8" name="Изображение 7" descr="77da9b19-0f32-4c3d-bed7-e1a7bb85124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2920" y="947420"/>
            <a:ext cx="3440430" cy="5675630"/>
          </a:xfrm>
          <a:prstGeom prst="rect">
            <a:avLst/>
          </a:prstGeom>
        </p:spPr>
      </p:pic>
      <p:pic>
        <p:nvPicPr>
          <p:cNvPr id="9" name="Изображение 8" descr="13c7b2d8-16d9-467e-a276-6342682da1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3060" y="946785"/>
            <a:ext cx="3879215" cy="567626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622</Words>
  <Application>WPS Presentation</Application>
  <PresentationFormat>Произвольный</PresentationFormat>
  <Paragraphs>54</Paragraphs>
  <Slides>33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42" baseType="lpstr">
      <vt:lpstr>Arial</vt:lpstr>
      <vt:lpstr>SimSun</vt:lpstr>
      <vt:lpstr>Wingdings</vt:lpstr>
      <vt:lpstr>Times New Roman</vt:lpstr>
      <vt:lpstr>Microsoft YaHei</vt:lpstr>
      <vt:lpstr>Arial Unicode MS</vt:lpstr>
      <vt:lpstr>Calibri Light</vt:lpstr>
      <vt:lpstr>Calibri</vt:lpstr>
      <vt:lpstr>Тема 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Кітапхана</vt:lpstr>
      <vt:lpstr>Спорт зал</vt:lpstr>
      <vt:lpstr>Медибике кабинеті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    Көркем еңбек кабинеті қыз балаларға</vt:lpstr>
      <vt:lpstr>PowerPoint 演示文稿</vt:lpstr>
      <vt:lpstr>PowerPoint 演示文稿</vt:lpstr>
      <vt:lpstr>Бастауыш сынып кабинеті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Химия зертханасы</vt:lpstr>
      <vt:lpstr>Биология зертханасы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Алмас керейбаев</dc:creator>
  <cp:lastModifiedBy>Информатика 212</cp:lastModifiedBy>
  <cp:revision>10</cp:revision>
  <dcterms:created xsi:type="dcterms:W3CDTF">2023-11-02T06:40:00Z</dcterms:created>
  <dcterms:modified xsi:type="dcterms:W3CDTF">2024-01-29T19:20:41Z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78E6546E71DA419791AB136AE7BA1E85_12</vt:lpwstr>
  </property>
  <property fmtid="{D5CDD505-2E9C-101B-9397-08002B2CF9AE}" pid="3" name="KSOProductBuildVer">
    <vt:lpwstr>1049-12.2.0.13431</vt:lpwstr>
  </property>
</Properties>
</file>