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9E60-25CC-4855-B85F-C8CEE3A76D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CB3A-0338-485D-9EDF-68ED82C590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9E60-25CC-4855-B85F-C8CEE3A76D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CB3A-0338-485D-9EDF-68ED82C590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9E60-25CC-4855-B85F-C8CEE3A76D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CB3A-0338-485D-9EDF-68ED82C590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9E60-25CC-4855-B85F-C8CEE3A76D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CB3A-0338-485D-9EDF-68ED82C590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9E60-25CC-4855-B85F-C8CEE3A76D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CB3A-0338-485D-9EDF-68ED82C590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9E60-25CC-4855-B85F-C8CEE3A76D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CB3A-0338-485D-9EDF-68ED82C590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9E60-25CC-4855-B85F-C8CEE3A76D8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CB3A-0338-485D-9EDF-68ED82C590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9E60-25CC-4855-B85F-C8CEE3A76D8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CB3A-0338-485D-9EDF-68ED82C590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9E60-25CC-4855-B85F-C8CEE3A76D8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CB3A-0338-485D-9EDF-68ED82C590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9E60-25CC-4855-B85F-C8CEE3A76D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CB3A-0338-485D-9EDF-68ED82C590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9E60-25CC-4855-B85F-C8CEE3A76D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CB3A-0338-485D-9EDF-68ED82C590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C9E60-25CC-4855-B85F-C8CEE3A76D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8CB3A-0338-485D-9EDF-68ED82C5907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78bc9922-79c1-4e79-9d7b-ab7ae046a9e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725" y="362585"/>
            <a:ext cx="5629910" cy="6133465"/>
          </a:xfrm>
          <a:prstGeom prst="rect">
            <a:avLst/>
          </a:prstGeom>
        </p:spPr>
      </p:pic>
      <p:pic>
        <p:nvPicPr>
          <p:cNvPr id="3" name="Изображение 2" descr="c3f2ec3b-9811-4122-abe7-4c00e236f2b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015" y="362585"/>
            <a:ext cx="5403850" cy="61334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0"/>
          <p:cNvPicPr>
            <a:picLocks noChangeAspect="1"/>
          </p:cNvPicPr>
          <p:nvPr/>
        </p:nvPicPr>
        <p:blipFill>
          <a:blip r:embed="rId1"/>
          <a:srcRect l="31114" t="20631" r="18319" b="7392"/>
          <a:stretch>
            <a:fillRect/>
          </a:stretch>
        </p:blipFill>
        <p:spPr>
          <a:xfrm>
            <a:off x="830580" y="1129030"/>
            <a:ext cx="3161030" cy="47955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91498" y="293103"/>
            <a:ext cx="38504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Питьевой режим</a:t>
            </a:r>
            <a:endParaRPr lang="en-US" sz="40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Изображение 6" descr="e6b5cc01-7271-4a45-bf89-27d423a2cce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120" y="1129030"/>
            <a:ext cx="6946265" cy="49441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5410" y="1101090"/>
            <a:ext cx="3060700" cy="54438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345858" y="167149"/>
            <a:ext cx="3900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Видео наблюдения</a:t>
            </a:r>
            <a:endParaRPr lang="en-US" sz="3600" dirty="0"/>
          </a:p>
        </p:txBody>
      </p:sp>
      <p:pic>
        <p:nvPicPr>
          <p:cNvPr id="6" name="Изображение 5" descr="f7b31593-4616-4a22-af4b-666930dbe77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1101090"/>
            <a:ext cx="4707890" cy="5443855"/>
          </a:xfrm>
          <a:prstGeom prst="rect">
            <a:avLst/>
          </a:prstGeom>
        </p:spPr>
      </p:pic>
      <p:pic>
        <p:nvPicPr>
          <p:cNvPr id="7" name="Изображение 6" descr="f3576aba-349d-4894-aafb-2d641fd51b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185" y="1101725"/>
            <a:ext cx="3403600" cy="54432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6698" y="110753"/>
            <a:ext cx="38718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Пропускной пункт</a:t>
            </a:r>
            <a:endParaRPr lang="en-US" sz="3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Изображение 4" descr="d34eff08-269d-4722-83e9-e89b9cf69ac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670" y="1034415"/>
            <a:ext cx="6439535" cy="5560060"/>
          </a:xfrm>
          <a:prstGeom prst="rect">
            <a:avLst/>
          </a:prstGeom>
        </p:spPr>
      </p:pic>
      <p:pic>
        <p:nvPicPr>
          <p:cNvPr id="6" name="Изображение 5" descr="f5a3c67e-644a-42d7-b8b4-67b91ce7bd8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975" y="1122045"/>
            <a:ext cx="4876165" cy="54724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21"/>
          <p:cNvPicPr>
            <a:picLocks noChangeAspect="1"/>
          </p:cNvPicPr>
          <p:nvPr/>
        </p:nvPicPr>
        <p:blipFill>
          <a:blip r:embed="rId1"/>
          <a:srcRect l="12057" t="20482" r="14333"/>
          <a:stretch>
            <a:fillRect/>
          </a:stretch>
        </p:blipFill>
        <p:spPr>
          <a:xfrm>
            <a:off x="611505" y="845820"/>
            <a:ext cx="4984750" cy="56502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734112" y="154980"/>
            <a:ext cx="480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Тревожная кнопка  вызова</a:t>
            </a:r>
            <a:endParaRPr lang="en-US" sz="3200" dirty="0"/>
          </a:p>
        </p:txBody>
      </p:sp>
      <p:pic>
        <p:nvPicPr>
          <p:cNvPr id="2" name="Изображение 1" descr="5ddbc40d-8ceb-4d29-b6a4-b239bd1893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065" y="845820"/>
            <a:ext cx="5475605" cy="56508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4952" y="106495"/>
            <a:ext cx="180209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Пандус</a:t>
            </a:r>
            <a:endParaRPr lang="en-US" sz="40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Изображение 4" descr="6cfbd0a3-e9ce-44e7-bbbf-b2a84ba98d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5480" y="1091565"/>
            <a:ext cx="5215890" cy="5154295"/>
          </a:xfrm>
          <a:prstGeom prst="rect">
            <a:avLst/>
          </a:prstGeom>
        </p:spPr>
      </p:pic>
      <p:pic>
        <p:nvPicPr>
          <p:cNvPr id="6" name="Изображение 5" descr="b41d6fd5-064d-42c8-9162-fc4f3c9bc8f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690" y="1091565"/>
            <a:ext cx="5143500" cy="51542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7954" y="188790"/>
            <a:ext cx="41655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Тактильные полосы</a:t>
            </a:r>
            <a:endParaRPr lang="en-US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Изображение 4" descr="33517e55-de00-44e0-8f1d-ade431c7c16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8065" y="1111885"/>
            <a:ext cx="3401695" cy="5278755"/>
          </a:xfrm>
          <a:prstGeom prst="rect">
            <a:avLst/>
          </a:prstGeom>
        </p:spPr>
      </p:pic>
      <p:pic>
        <p:nvPicPr>
          <p:cNvPr id="6" name="Изображение 5" descr="46e73f37-680a-4906-b10d-13e67c0a3d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775" y="1111885"/>
            <a:ext cx="4565015" cy="5279390"/>
          </a:xfrm>
          <a:prstGeom prst="rect">
            <a:avLst/>
          </a:prstGeom>
        </p:spPr>
      </p:pic>
      <p:pic>
        <p:nvPicPr>
          <p:cNvPr id="7" name="Изображение 6" descr="c1d1d429-14b3-4d95-a312-007fc08bf98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60" y="1111885"/>
            <a:ext cx="3007995" cy="52787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5793" y="285135"/>
            <a:ext cx="28207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Пиктограмма</a:t>
            </a:r>
            <a:endParaRPr lang="en-US" sz="3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Изображение 4" descr="96702ca9-5ec7-4ca5-9796-452fbc189a6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" y="1045845"/>
            <a:ext cx="5547360" cy="5151120"/>
          </a:xfrm>
          <a:prstGeom prst="rect">
            <a:avLst/>
          </a:prstGeom>
        </p:spPr>
      </p:pic>
      <p:pic>
        <p:nvPicPr>
          <p:cNvPr id="6" name="Изображение 5" descr="112b2836-cbc0-49fa-a248-4754f881f1b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415" y="1045845"/>
            <a:ext cx="5669280" cy="51504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5316" y="305702"/>
            <a:ext cx="52615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Тревожная кнопка вызова</a:t>
            </a:r>
            <a:endParaRPr lang="en-US" sz="3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Изображение 4" descr="6cfbd0a3-e9ce-44e7-bbbf-b2a84ba98d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415" y="1332865"/>
            <a:ext cx="5936615" cy="486918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365" y="1333500"/>
            <a:ext cx="5057775" cy="48685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WPS Presentation</Application>
  <PresentationFormat>Широкоэкранный</PresentationFormat>
  <Paragraphs>22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Алмас керейбаев</dc:creator>
  <cp:lastModifiedBy>Информатика 212</cp:lastModifiedBy>
  <cp:revision>2</cp:revision>
  <dcterms:created xsi:type="dcterms:W3CDTF">2023-11-06T00:14:00Z</dcterms:created>
  <dcterms:modified xsi:type="dcterms:W3CDTF">2024-01-29T16:19:21Z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7E4368A398B844878C95F2D5182FEF04_12</vt:lpwstr>
  </property>
  <property fmtid="{D5CDD505-2E9C-101B-9397-08002B2CF9AE}" pid="3" name="KSOProductBuildVer">
    <vt:lpwstr>1049-12.2.0.13431</vt:lpwstr>
  </property>
</Properties>
</file>