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3809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24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64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2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74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23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591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536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618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17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79E77-7C77-4100-8B70-E884DA604AFB}" type="datetimeFigureOut">
              <a:rPr lang="ru-RU" smtClean="0"/>
              <a:t>24.01.2024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81D34-20CD-4B47-BF5A-7E81E8D951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30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7622" y="216131"/>
            <a:ext cx="9144000" cy="161466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бастауыш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сынып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367" y="1928552"/>
            <a:ext cx="5917832" cy="333340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751" y="3715790"/>
            <a:ext cx="5238976" cy="2951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2899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202 бастауыш сынып кабинеті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 бастауыш сынып кабинеті</dc:title>
  <dc:creator>Айтолкын</dc:creator>
  <cp:lastModifiedBy>Айтолкын</cp:lastModifiedBy>
  <cp:revision>1</cp:revision>
  <dcterms:created xsi:type="dcterms:W3CDTF">2024-01-24T06:40:32Z</dcterms:created>
  <dcterms:modified xsi:type="dcterms:W3CDTF">2024-01-24T06:40:43Z</dcterms:modified>
</cp:coreProperties>
</file>