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96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0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1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9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9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75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6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8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0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5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7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8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4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81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1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72438-3951-4244-9FD0-03B6E8A8833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B2CE83-5854-4EF5-BDB2-9E318FDC7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0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14D95-0207-1109-FC2E-A6EF6BC9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>
                <a:solidFill>
                  <a:srgbClr val="FF0000"/>
                </a:solidFill>
              </a:rPr>
              <a:t>Ағылшын тілі кабинеті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41E78-5F04-CBD6-4D46-421237536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 саны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Парта саны;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тақта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Интерактифті тақта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тақта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саны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</a:p>
          <a:p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50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FFE4E-30C6-3DB9-B50F-79086766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38A7EB-4E7A-49E4-713C-DF87DC1B3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14" y="204332"/>
            <a:ext cx="2684186" cy="20131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CA6189-B306-F0B0-99C5-FCC9A83E0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78" r="7166" b="9810"/>
          <a:stretch/>
        </p:blipFill>
        <p:spPr>
          <a:xfrm>
            <a:off x="432510" y="3429000"/>
            <a:ext cx="3751156" cy="26481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B560B1-7B94-4126-204C-034857E75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26221" b="27112"/>
          <a:stretch/>
        </p:blipFill>
        <p:spPr>
          <a:xfrm>
            <a:off x="53336" y="86888"/>
            <a:ext cx="3368040" cy="2192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6D4606-FF01-6CF3-04DE-04EA4E93C2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4321" r="6519" b="19556"/>
          <a:stretch/>
        </p:blipFill>
        <p:spPr>
          <a:xfrm>
            <a:off x="9037462" y="234813"/>
            <a:ext cx="3146284" cy="20444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FCCC51-F744-D666-A302-18F6A032DC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3" t="28550" r="5333" b="17449"/>
          <a:stretch/>
        </p:blipFill>
        <p:spPr>
          <a:xfrm>
            <a:off x="5818928" y="272377"/>
            <a:ext cx="3066162" cy="20444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44A7EF-E35A-34E9-432B-3DC5691DC9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11867" r="7926" b="22849"/>
          <a:stretch/>
        </p:blipFill>
        <p:spPr>
          <a:xfrm>
            <a:off x="4255043" y="2700065"/>
            <a:ext cx="3613996" cy="28643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80250-657C-55BE-B47E-1175DDBF9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44" y="3392488"/>
            <a:ext cx="3819074" cy="28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3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32</Words>
  <Application>Microsoft Office PowerPoint</Application>
  <PresentationFormat>Широкоэкранный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Garamond</vt:lpstr>
      <vt:lpstr>Times New Roman</vt:lpstr>
      <vt:lpstr>Натуральные материалы</vt:lpstr>
      <vt:lpstr>Ағылшын тілі кабинеті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Ағылшын тілі кабинеті</dc:title>
  <dc:creator>student</dc:creator>
  <cp:lastModifiedBy>student</cp:lastModifiedBy>
  <cp:revision>3</cp:revision>
  <dcterms:created xsi:type="dcterms:W3CDTF">2024-01-24T04:07:57Z</dcterms:created>
  <dcterms:modified xsi:type="dcterms:W3CDTF">2024-01-24T06:25:07Z</dcterms:modified>
</cp:coreProperties>
</file>