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8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0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3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EB4CFD1-B3E4-4645-AEA2-34E104DF951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EF1ED29-EB76-47D3-A713-8DFC3ECFD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5FBF-7F81-306F-E297-EBDE04D4D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64" y="945979"/>
            <a:ext cx="9144000" cy="97777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География кабинет</a:t>
            </a:r>
            <a:r>
              <a:rPr lang="kk-KZ" b="1" dirty="0">
                <a:solidFill>
                  <a:srgbClr val="FF0000"/>
                </a:solidFill>
              </a:rPr>
              <a:t>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14B92-FB0E-2C0B-4C9A-9EE3A57EBECE}"/>
              </a:ext>
            </a:extLst>
          </p:cNvPr>
          <p:cNvSpPr txBox="1"/>
          <p:nvPr/>
        </p:nvSpPr>
        <p:spPr>
          <a:xfrm>
            <a:off x="479006" y="2772700"/>
            <a:ext cx="9143999" cy="40626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/>
              <a:t>Парта саны  </a:t>
            </a:r>
            <a:r>
              <a:rPr lang="kk-KZ" sz="2400" dirty="0"/>
              <a:t>: </a:t>
            </a:r>
            <a:r>
              <a:rPr lang="ru-RU" sz="2400" dirty="0"/>
              <a:t>10 </a:t>
            </a:r>
          </a:p>
          <a:p>
            <a:r>
              <a:rPr lang="ru-RU" sz="2400" dirty="0"/>
              <a:t>О</a:t>
            </a:r>
            <a:r>
              <a:rPr lang="kk-KZ" sz="2400" dirty="0"/>
              <a:t>қушы о</a:t>
            </a:r>
            <a:r>
              <a:rPr lang="ru-RU" sz="2400" dirty="0"/>
              <a:t>рынды</a:t>
            </a:r>
            <a:r>
              <a:rPr lang="kk-KZ" sz="2400" dirty="0"/>
              <a:t>ғы саны: </a:t>
            </a:r>
            <a:r>
              <a:rPr lang="ru-RU" sz="2400" dirty="0"/>
              <a:t>20</a:t>
            </a:r>
          </a:p>
          <a:p>
            <a:r>
              <a:rPr lang="ru-RU" sz="2400" dirty="0"/>
              <a:t>Шкаф:  3</a:t>
            </a:r>
          </a:p>
          <a:p>
            <a:r>
              <a:rPr lang="ru-RU" sz="2400" dirty="0"/>
              <a:t>М</a:t>
            </a:r>
            <a:r>
              <a:rPr lang="kk-KZ" sz="2400" dirty="0"/>
              <a:t>ұғалім үстелі: </a:t>
            </a:r>
            <a:r>
              <a:rPr lang="ru-RU" sz="2400" dirty="0"/>
              <a:t>1</a:t>
            </a:r>
            <a:endParaRPr lang="en-US" sz="2400" dirty="0"/>
          </a:p>
          <a:p>
            <a:r>
              <a:rPr lang="kk-KZ" sz="2400" dirty="0"/>
              <a:t>Мұғалім орындығы: </a:t>
            </a:r>
            <a:r>
              <a:rPr lang="ru-RU" sz="2400" dirty="0"/>
              <a:t>1</a:t>
            </a:r>
          </a:p>
          <a:p>
            <a:r>
              <a:rPr lang="ru-RU" sz="2400" dirty="0"/>
              <a:t>Компьютер </a:t>
            </a:r>
            <a:r>
              <a:rPr lang="kk-KZ" sz="2400" dirty="0"/>
              <a:t>үстелі: </a:t>
            </a:r>
            <a:r>
              <a:rPr lang="ru-RU" sz="2400" dirty="0"/>
              <a:t>1</a:t>
            </a:r>
            <a:endParaRPr lang="kk-KZ" sz="2400" dirty="0"/>
          </a:p>
          <a:p>
            <a:r>
              <a:rPr lang="kk-KZ" sz="2400" dirty="0"/>
              <a:t>Компьютер: </a:t>
            </a:r>
            <a:r>
              <a:rPr lang="en-US" sz="2400" dirty="0"/>
              <a:t>1</a:t>
            </a:r>
            <a:endParaRPr lang="kk-KZ" sz="2400" dirty="0"/>
          </a:p>
          <a:p>
            <a:r>
              <a:rPr lang="kk-KZ" sz="2400" dirty="0"/>
              <a:t>Принтер: 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Интербелсенді тақта: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/>
              <a:t>Жұмыс </a:t>
            </a:r>
            <a:r>
              <a:rPr lang="kk-KZ" sz="2400" dirty="0"/>
              <a:t>тақта: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Магнитті тақта: 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Гүлдер саны: </a:t>
            </a:r>
            <a:r>
              <a:rPr lang="en-US" sz="2400" dirty="0"/>
              <a:t> 12</a:t>
            </a:r>
            <a:endParaRPr lang="kk-KZ" sz="2400" dirty="0"/>
          </a:p>
          <a:p>
            <a:r>
              <a:rPr lang="kk-KZ" sz="2400" dirty="0"/>
              <a:t>Д\жүз физикалық карта: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Қазақстанның ф/карта: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Қазақстанның әкімшілік карта ;</a:t>
            </a:r>
            <a:r>
              <a:rPr lang="en-US" sz="2400" dirty="0"/>
              <a:t> 1</a:t>
            </a:r>
            <a:endParaRPr lang="kk-KZ" sz="2400" dirty="0"/>
          </a:p>
          <a:p>
            <a:r>
              <a:rPr lang="kk-KZ" sz="2400" dirty="0"/>
              <a:t>Д\жүз саяси карта : </a:t>
            </a:r>
            <a:r>
              <a:rPr lang="en-US" sz="2400" dirty="0"/>
              <a:t>1</a:t>
            </a:r>
            <a:endParaRPr lang="kk-KZ" sz="2400" dirty="0"/>
          </a:p>
          <a:p>
            <a:r>
              <a:rPr lang="kk-KZ" sz="2400" dirty="0"/>
              <a:t>Глобус: </a:t>
            </a:r>
            <a:r>
              <a:rPr lang="en-US" sz="2400" dirty="0"/>
              <a:t> 3</a:t>
            </a:r>
            <a:endParaRPr lang="kk-KZ" sz="2400" dirty="0"/>
          </a:p>
          <a:p>
            <a:r>
              <a:rPr lang="kk-KZ" sz="2400" dirty="0"/>
              <a:t>Атластар жинағы</a:t>
            </a:r>
          </a:p>
          <a:p>
            <a:r>
              <a:rPr lang="kk-KZ" sz="2400" dirty="0"/>
              <a:t>Стедтер: </a:t>
            </a:r>
            <a:r>
              <a:rPr lang="ru-RU" sz="2400" dirty="0"/>
              <a:t>4</a:t>
            </a:r>
            <a:r>
              <a:rPr lang="kk-KZ" sz="2400" dirty="0"/>
              <a:t> </a:t>
            </a:r>
            <a:r>
              <a:rPr lang="en-US" sz="2400" dirty="0"/>
              <a:t> </a:t>
            </a:r>
            <a:endParaRPr lang="kk-KZ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62C58-B6E7-1DAA-D36E-BEEB988C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1" y="1313571"/>
            <a:ext cx="4820530" cy="36153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C1FF85-38B9-8594-7FA7-9FBD53DC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313571"/>
            <a:ext cx="4970584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6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50</TotalTime>
  <Words>86</Words>
  <Application>Microsoft Office PowerPoint</Application>
  <PresentationFormat>Широкоэкранный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Cambria</vt:lpstr>
      <vt:lpstr>Rockwell</vt:lpstr>
      <vt:lpstr>Rockwell Condensed</vt:lpstr>
      <vt:lpstr>Wingdings</vt:lpstr>
      <vt:lpstr>Дерево</vt:lpstr>
      <vt:lpstr>География кабинеті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кабинеті</dc:title>
  <dc:creator>Админ</dc:creator>
  <cp:lastModifiedBy>Админ</cp:lastModifiedBy>
  <cp:revision>13</cp:revision>
  <dcterms:created xsi:type="dcterms:W3CDTF">2024-01-23T04:38:11Z</dcterms:created>
  <dcterms:modified xsi:type="dcterms:W3CDTF">2024-01-24T08:04:01Z</dcterms:modified>
</cp:coreProperties>
</file>