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6312-610C-47B0-9978-ABBF98DAC61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16F02-F9D9-4BAD-AE53-5FB5D19C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6F02-F9D9-4BAD-AE53-5FB5D19CE2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3838-7BDE-489D-AFFB-CDE6647DFA2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78EB-8305-4A47-895E-0D0F15D89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9;&#1095;&#1080;&#1084;%20&#1071;&#1042;&#1051;&#1045;&#1053;&#1048;&#1071;%20&#1055;&#1056;&#1048;&#1056;&#1054;&#1044;&#1067;-%20&#1056;&#1072;&#1079;&#1074;&#1080;&#1074;&#1072;&#1102;&#1097;&#1080;&#1081;%20&#1084;&#1091;&#1083;&#1100;&#1090;&#1092;&#1080;&#1083;&#1100;&#1084;%20&#1076;&#1083;&#1103;%20&#1076;&#1077;&#1090;&#1077;&#1081;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5;&#1057;&#1025;&#1051;&#1040;&#1071;%20&#1060;&#1048;&#1047;&#1050;&#1059;&#1051;&#1068;&#1058;&#1052;&#1048;&#1053;&#1059;&#1058;&#1050;&#1040;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itdet.ru/u/dd/lyrics/1761/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7908"/>
            <a:ext cx="9967946" cy="7475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01044" y="1571612"/>
            <a:ext cx="408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Добрый день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look.com.ua/pic/201601/1920x1200/look.com.ua-1459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0"/>
            <a:ext cx="106299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714752"/>
            <a:ext cx="8516852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Изменения, происходящие в природе, называются явлениями природы.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r>
              <a:rPr lang="ru-RU" sz="3200" dirty="0" smtClean="0"/>
              <a:t>- Некоторые явления природы происходят только в определенное время года.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clipartsuggest.com/images/698/cartoon-illustration-of-a-group-of-cracked-destroyed-and-tumbled-IjwYSs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4929222" cy="4643470"/>
          </a:xfrm>
          <a:prstGeom prst="rect">
            <a:avLst/>
          </a:prstGeom>
          <a:noFill/>
        </p:spPr>
      </p:pic>
      <p:pic>
        <p:nvPicPr>
          <p:cNvPr id="15364" name="Picture 4" descr="http://clipart-library.com/img/20569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-500090"/>
            <a:ext cx="4929190" cy="4429156"/>
          </a:xfrm>
          <a:prstGeom prst="rect">
            <a:avLst/>
          </a:prstGeom>
          <a:noFill/>
        </p:spPr>
      </p:pic>
      <p:pic>
        <p:nvPicPr>
          <p:cNvPr id="15366" name="Picture 6" descr="http://raichev.ru/wp-content/uploads/2016/08/%D0%BA%D0%B0%D1%80%D0%B8%D0%BA%D0%B0%D1%82%D1%83%D1%80%D0%B0-%D1%83%D1%80%D0%B0%D0%B3%D0%B0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3349623"/>
            <a:ext cx="5000628" cy="3508377"/>
          </a:xfrm>
          <a:prstGeom prst="rect">
            <a:avLst/>
          </a:prstGeom>
          <a:noFill/>
        </p:spPr>
      </p:pic>
      <p:pic>
        <p:nvPicPr>
          <p:cNvPr id="15368" name="Picture 8" descr="http://900igr.net/up/datai/190738/0008-007-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3571874"/>
            <a:ext cx="4762500" cy="3286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2928934"/>
            <a:ext cx="169245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Землетрясение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3143248"/>
            <a:ext cx="180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наводнение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6000768"/>
            <a:ext cx="126105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Ураган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6072206"/>
            <a:ext cx="85119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Сель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collection.joinsales.org/img/products/11493-pazl-ravensburger-lebed-na-pru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87006" cy="7286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214478" y="-2286040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000108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Видео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im0-tub-kz.yandex.net/i?id=8a2a49ea8a767027dddcb73ac0952b82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554105"/>
            <a:ext cx="9496756" cy="74121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714356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Зарядка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yandex.ru/collections/picture/cards/5895e7667fd0240078c0ce9f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286" y="-36504842"/>
            <a:ext cx="12308115" cy="7572428"/>
          </a:xfrm>
          <a:prstGeom prst="rect">
            <a:avLst/>
          </a:prstGeom>
          <a:noFill/>
        </p:spPr>
      </p:pic>
      <p:pic>
        <p:nvPicPr>
          <p:cNvPr id="18438" name="Picture 6" descr="https://look.com.ua/pic/201311/1400x1050/look.com.ua-84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14477" y="-500090"/>
            <a:ext cx="11572956" cy="7572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071602" y="0"/>
            <a:ext cx="6712094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 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240217</dc:creator>
  <cp:lastModifiedBy>240217</cp:lastModifiedBy>
  <cp:revision>13</cp:revision>
  <dcterms:created xsi:type="dcterms:W3CDTF">2017-11-19T15:04:04Z</dcterms:created>
  <dcterms:modified xsi:type="dcterms:W3CDTF">2017-11-20T15:37:32Z</dcterms:modified>
</cp:coreProperties>
</file>