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8176C25-D4AA-44A1-AC73-D5C73B9FAB03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FF309A6-6887-4695-AAFC-6AB95C4AF9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b="1" dirty="0" smtClean="0">
                <a:latin typeface="Batang" pitchFamily="18" charset="-127"/>
                <a:ea typeface="Batang" pitchFamily="18" charset="-127"/>
              </a:rPr>
              <a:t>Наша школа.</a:t>
            </a:r>
            <a:endParaRPr lang="ru-RU" sz="88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лариса школа\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1" y="285728"/>
            <a:ext cx="8286808" cy="58404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лариса школа\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C:\Users\User\Desktop\лариса школа\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357222" y="1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лариса школа\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C:\Users\User\Desktop\лариса школа\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лариса школа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User\Desktop\лариса школа\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User\Desktop\лариса школа\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</TotalTime>
  <Words>3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Наша школа.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Наша школа.</dc:title>
  <dc:creator>Пользователь</dc:creator>
  <cp:lastModifiedBy>Пользователь</cp:lastModifiedBy>
  <cp:revision>4</cp:revision>
  <dcterms:created xsi:type="dcterms:W3CDTF">2017-11-23T08:16:33Z</dcterms:created>
  <dcterms:modified xsi:type="dcterms:W3CDTF">2017-11-23T08:47:42Z</dcterms:modified>
</cp:coreProperties>
</file>