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2" r:id="rId8"/>
    <p:sldId id="263" r:id="rId9"/>
    <p:sldId id="266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5"/>
            <a:ext cx="8429684" cy="64294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Верные и неверные утверждения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14422"/>
            <a:ext cx="8643998" cy="5072098"/>
          </a:xfrm>
        </p:spPr>
        <p:txBody>
          <a:bodyPr>
            <a:normAutofit/>
          </a:bodyPr>
          <a:lstStyle/>
          <a:p>
            <a:pPr lvl="0"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Имя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прилагательное обозначает признак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предмета.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Имена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прилагательные бывают качественные, относительные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притяжательные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3.Прилагательное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чистый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составная форма превосходной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степени.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Прилагательное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самый добрый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составная сравнительная степень.</a:t>
            </a:r>
          </a:p>
          <a:p>
            <a:pPr algn="l"/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642919"/>
            <a:ext cx="8429684" cy="2286015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Популярный праздник России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w-dog.ru/wallpapers/8/16/425249758964726/svechi-svechki-shary-shariki-uzory-zolotye-dekoracii-lenty-cvety-ukrasheniya-prazdnik-novyj-god-rozhdestv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286124"/>
            <a:ext cx="2928958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ymarcy.ru/wp-content/uploads/2015/12/xfoto-2-9.jpg.pagespeed.ic.XE-0Nb6kr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643314"/>
            <a:ext cx="428628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s://i.ytimg.com/vi/-PfecezKbK8/maxres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3500462" cy="3000396"/>
          </a:xfrm>
          <a:prstGeom prst="rect">
            <a:avLst/>
          </a:prstGeom>
          <a:noFill/>
        </p:spPr>
      </p:pic>
      <p:sp>
        <p:nvSpPr>
          <p:cNvPr id="8" name="Пятно 2 7"/>
          <p:cNvSpPr/>
          <p:nvPr/>
        </p:nvSpPr>
        <p:spPr>
          <a:xfrm>
            <a:off x="3929058" y="214290"/>
            <a:ext cx="5000660" cy="3000396"/>
          </a:xfrm>
          <a:prstGeom prst="irregularSeal2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Опираясь на картинки, определите  содержание текста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628654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Рождество - один из любимых праздников во всем мире, пропитанный особой атмосферой ожидания чуда. В ночь с 6 на 7 января весь православный мир отмечает Рождество Христово - один из самых главных христианских праздников.     Это праздник, символизирующий обновление. Ведь именно рождение Христа провозгласило  для человечества новую, светлую эру. Не случайно даже было установлено новое летоисчисление - от Рождества Христова.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праздник Рождества Христова все ожидают чуда и молятся за то, чтобы следующий год был лучше и счастливее уходящего. Этот светлый праздник предваряется 40-дневным Рождественским постом.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Празднование Рождества начинается 6 января с появлением на небосводе первой звезды.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im0-tub-kz.yandex.net/i?id=c20356dcdec3aba50f8d98b2a460888a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643050"/>
            <a:ext cx="5653454" cy="4429156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642910" y="285728"/>
            <a:ext cx="8286808" cy="1285884"/>
          </a:xfrm>
          <a:prstGeom prst="horizont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Новый год – праздник волшебства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/>
          <p:cNvSpPr/>
          <p:nvPr/>
        </p:nvSpPr>
        <p:spPr>
          <a:xfrm>
            <a:off x="1428728" y="214290"/>
            <a:ext cx="7143800" cy="5643602"/>
          </a:xfrm>
          <a:prstGeom prst="irregularSeal2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 М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7"/>
            <a:ext cx="8229600" cy="28575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Семнадцатое января</a:t>
            </a:r>
          </a:p>
          <a:p>
            <a:pPr algn="ctr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Классная работа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307/306335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2.infourok.ru/uploads/ex/0780/000621ff-74136d7a/hello_html_3d88fd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4071966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img3.stockfresh.com/files/p/pilgrimartworks/m/85/1495235_stock-photo-isolated-milk-carton-box-and-mu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57166"/>
            <a:ext cx="5929354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101clipart.com/wp-content/uploads/12/Smiley%20Sun%20Clipart%2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28604"/>
            <a:ext cx="5643602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.ytimg.com/vi/SuSW5eZac4w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428604"/>
            <a:ext cx="2071701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s://i.ytimg.com/vi/wSlxdDZcbuY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57166"/>
            <a:ext cx="2000264" cy="2727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https://s1.1zoom.ru/b5160/327/Victory_Day_9_May_Vector_Graphics_Holidays_Order_521799_1280x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785794"/>
            <a:ext cx="254391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8" name="Picture 10" descr="http://geocomm.kz/images/konstituciy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929066"/>
            <a:ext cx="2949983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0" name="Picture 12" descr="https://i.ytimg.com/vi/7bt7Qv3KDQw/maxres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4000504"/>
            <a:ext cx="233635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85786" y="571480"/>
            <a:ext cx="7786742" cy="521497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Лес</a:t>
            </a:r>
            <a:r>
              <a:rPr lang="ru-RU" sz="5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ница</a:t>
            </a:r>
          </a:p>
          <a:p>
            <a:pPr algn="ctr"/>
            <a:r>
              <a:rPr lang="ru-RU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5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локо</a:t>
            </a:r>
          </a:p>
          <a:p>
            <a:pPr algn="ctr"/>
            <a:r>
              <a:rPr lang="ru-RU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5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</a:p>
          <a:p>
            <a:pPr algn="ctr"/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</a:t>
            </a:r>
            <a:r>
              <a:rPr lang="ru-RU" sz="5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401080" cy="5214974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Жители какой  страны перед Новым годом  всю посуду наполняют водой?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отмечают Новый год в Монголии?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какой стране в новогоднюю ночь стреляют 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бумажному змею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вешают в Японии в новогоднюю ночь  перед входом в дом?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начинается Новый год во Вьетнаме? </a:t>
            </a:r>
          </a:p>
          <a:p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Новогодние традиции</a:t>
            </a:r>
            <a:endParaRPr lang="ru-RU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</TotalTime>
  <Words>227</Words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Верные и неверные утверждения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Новогодние традиции</vt:lpstr>
      <vt:lpstr>Популярный праздник России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Верные и неверные утверждения</dc:title>
  <dc:creator>GULMIRA</dc:creator>
  <cp:lastModifiedBy>GULMIRA</cp:lastModifiedBy>
  <cp:revision>4</cp:revision>
  <dcterms:created xsi:type="dcterms:W3CDTF">2018-01-16T09:03:51Z</dcterms:created>
  <dcterms:modified xsi:type="dcterms:W3CDTF">2018-01-16T09:39:20Z</dcterms:modified>
</cp:coreProperties>
</file>