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64" r:id="rId11"/>
    <p:sldId id="263" r:id="rId12"/>
    <p:sldId id="273" r:id="rId13"/>
    <p:sldId id="266" r:id="rId14"/>
    <p:sldId id="258" r:id="rId15"/>
    <p:sldId id="267" r:id="rId16"/>
    <p:sldId id="274" r:id="rId17"/>
    <p:sldId id="275" r:id="rId18"/>
    <p:sldId id="27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1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3F06D-9CB5-4AD0-A522-2B2C60E27961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0AEBED-53F5-4C1D-97BC-AC74ACF978B9}">
      <dgm:prSet phldrT="[Текст]" phldr="1"/>
      <dgm:spPr/>
      <dgm:t>
        <a:bodyPr/>
        <a:lstStyle/>
        <a:p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D9A360-6526-4ADD-99C4-3A97888C9260}" type="parTrans" cxnId="{4D58F6D7-907B-4205-B83A-E1FDAE4368AA}">
      <dgm:prSet/>
      <dgm:spPr/>
      <dgm:t>
        <a:bodyPr/>
        <a:lstStyle/>
        <a:p>
          <a:endParaRPr lang="ru-RU"/>
        </a:p>
      </dgm:t>
    </dgm:pt>
    <dgm:pt modelId="{5CC81E05-F042-4590-9E85-0C59EE0BD4DD}" type="sibTrans" cxnId="{4D58F6D7-907B-4205-B83A-E1FDAE4368AA}">
      <dgm:prSet/>
      <dgm:spPr/>
      <dgm:t>
        <a:bodyPr/>
        <a:lstStyle/>
        <a:p>
          <a:endParaRPr lang="ru-RU"/>
        </a:p>
      </dgm:t>
    </dgm:pt>
    <dgm:pt modelId="{A83E5571-7F62-4F95-BC20-D675A79D552C}">
      <dgm:prSet phldrT="[Текст]"/>
      <dgm:spPr/>
      <dgm:t>
        <a:bodyPr/>
        <a:lstStyle/>
        <a:p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Батый  ханның  Батысқа  жорықтарын  білу 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26456B-B4E5-4829-91ED-760367DD0535}" type="parTrans" cxnId="{0046ADB1-7700-460D-8D0C-C4A96B8B63D6}">
      <dgm:prSet/>
      <dgm:spPr/>
      <dgm:t>
        <a:bodyPr/>
        <a:lstStyle/>
        <a:p>
          <a:endParaRPr lang="ru-RU"/>
        </a:p>
      </dgm:t>
    </dgm:pt>
    <dgm:pt modelId="{912B4A7E-D993-4C3F-8DFA-9C625C83E24A}" type="sibTrans" cxnId="{0046ADB1-7700-460D-8D0C-C4A96B8B63D6}">
      <dgm:prSet/>
      <dgm:spPr/>
      <dgm:t>
        <a:bodyPr/>
        <a:lstStyle/>
        <a:p>
          <a:endParaRPr lang="ru-RU"/>
        </a:p>
      </dgm:t>
    </dgm:pt>
    <dgm:pt modelId="{165271A7-43ED-45A2-9CEB-868A9F64FD2B}">
      <dgm:prSet phldrT="[Текст]" phldr="1"/>
      <dgm:spPr/>
      <dgm:t>
        <a:bodyPr/>
        <a:lstStyle/>
        <a:p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BB71DF1-9794-4315-9A28-57003ABA11FE}" type="parTrans" cxnId="{F1DE79C3-E6F1-4F92-92F5-79D3772587F5}">
      <dgm:prSet/>
      <dgm:spPr/>
      <dgm:t>
        <a:bodyPr/>
        <a:lstStyle/>
        <a:p>
          <a:endParaRPr lang="ru-RU"/>
        </a:p>
      </dgm:t>
    </dgm:pt>
    <dgm:pt modelId="{0F90A015-1085-4EE7-A043-FA63CB6CF22B}" type="sibTrans" cxnId="{F1DE79C3-E6F1-4F92-92F5-79D3772587F5}">
      <dgm:prSet/>
      <dgm:spPr/>
      <dgm:t>
        <a:bodyPr/>
        <a:lstStyle/>
        <a:p>
          <a:endParaRPr lang="ru-RU"/>
        </a:p>
      </dgm:t>
    </dgm:pt>
    <dgm:pt modelId="{4B5214BE-8976-46C1-B818-7663F955DD5B}">
      <dgm:prSet phldrT="[Текст]"/>
      <dgm:spPr/>
      <dgm:t>
        <a:bodyPr/>
        <a:lstStyle/>
        <a:p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Алтын  Орданың  мемлекеттік  құрылымымен  танысу 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EA27D0-9F07-47A6-ABD4-B141DF5CBF98}" type="parTrans" cxnId="{FEB8DCCF-23FD-4271-9AC2-34C123D393D8}">
      <dgm:prSet/>
      <dgm:spPr/>
      <dgm:t>
        <a:bodyPr/>
        <a:lstStyle/>
        <a:p>
          <a:endParaRPr lang="ru-RU"/>
        </a:p>
      </dgm:t>
    </dgm:pt>
    <dgm:pt modelId="{485E1D8A-8FB2-4BE2-ABE5-D8CAE7290864}" type="sibTrans" cxnId="{FEB8DCCF-23FD-4271-9AC2-34C123D393D8}">
      <dgm:prSet/>
      <dgm:spPr/>
      <dgm:t>
        <a:bodyPr/>
        <a:lstStyle/>
        <a:p>
          <a:endParaRPr lang="ru-RU"/>
        </a:p>
      </dgm:t>
    </dgm:pt>
    <dgm:pt modelId="{C8F0B0EE-9842-45F4-B578-94CE10411153}">
      <dgm:prSet phldrT="[Текст]" phldr="1"/>
      <dgm:spPr/>
      <dgm:t>
        <a:bodyPr/>
        <a:lstStyle/>
        <a:p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1DBC67-666A-4D73-B267-D25480F96126}" type="parTrans" cxnId="{B8468025-955C-462A-98E0-3C7263A7DBB3}">
      <dgm:prSet/>
      <dgm:spPr/>
      <dgm:t>
        <a:bodyPr/>
        <a:lstStyle/>
        <a:p>
          <a:endParaRPr lang="ru-RU"/>
        </a:p>
      </dgm:t>
    </dgm:pt>
    <dgm:pt modelId="{0A135C58-4E9F-4C19-BF8D-1150A97F44C8}" type="sibTrans" cxnId="{B8468025-955C-462A-98E0-3C7263A7DBB3}">
      <dgm:prSet/>
      <dgm:spPr/>
      <dgm:t>
        <a:bodyPr/>
        <a:lstStyle/>
        <a:p>
          <a:endParaRPr lang="ru-RU"/>
        </a:p>
      </dgm:t>
    </dgm:pt>
    <dgm:pt modelId="{426A2D8D-0C2A-4C81-B95C-2748FEBE1A0C}">
      <dgm:prSet phldrT="[Текст]"/>
      <dgm:spPr/>
      <dgm:t>
        <a:bodyPr/>
        <a:lstStyle/>
        <a:p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Алтын  Орданың   өркендеу  кезеңіне  сипаттама  беру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C964E04-B569-41E4-911E-13C0B47100CC}" type="parTrans" cxnId="{63523007-BE2E-45AD-B43F-7E42E13DC6DB}">
      <dgm:prSet/>
      <dgm:spPr/>
      <dgm:t>
        <a:bodyPr/>
        <a:lstStyle/>
        <a:p>
          <a:endParaRPr lang="ru-RU"/>
        </a:p>
      </dgm:t>
    </dgm:pt>
    <dgm:pt modelId="{015B0C9E-F09E-4BB0-87E9-2D8F61310E8F}" type="sibTrans" cxnId="{63523007-BE2E-45AD-B43F-7E42E13DC6DB}">
      <dgm:prSet/>
      <dgm:spPr/>
      <dgm:t>
        <a:bodyPr/>
        <a:lstStyle/>
        <a:p>
          <a:endParaRPr lang="ru-RU"/>
        </a:p>
      </dgm:t>
    </dgm:pt>
    <dgm:pt modelId="{4CE155DE-33B1-4F04-B991-C7C8CA4FB0D3}" type="pres">
      <dgm:prSet presAssocID="{D143F06D-9CB5-4AD0-A522-2B2C60E279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E96083-EE82-4CE2-A8A0-F09BE6A557A3}" type="pres">
      <dgm:prSet presAssocID="{4D0AEBED-53F5-4C1D-97BC-AC74ACF978B9}" presName="compositeNode" presStyleCnt="0">
        <dgm:presLayoutVars>
          <dgm:bulletEnabled val="1"/>
        </dgm:presLayoutVars>
      </dgm:prSet>
      <dgm:spPr/>
    </dgm:pt>
    <dgm:pt modelId="{120B06D1-2BD4-4C55-A457-D656ECAC85A8}" type="pres">
      <dgm:prSet presAssocID="{4D0AEBED-53F5-4C1D-97BC-AC74ACF978B9}" presName="bgRect" presStyleLbl="node1" presStyleIdx="0" presStyleCnt="3"/>
      <dgm:spPr/>
      <dgm:t>
        <a:bodyPr/>
        <a:lstStyle/>
        <a:p>
          <a:endParaRPr lang="ru-RU"/>
        </a:p>
      </dgm:t>
    </dgm:pt>
    <dgm:pt modelId="{3D1F935A-824B-4FFF-A755-C566D83C9007}" type="pres">
      <dgm:prSet presAssocID="{4D0AEBED-53F5-4C1D-97BC-AC74ACF978B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34B0-9F2E-4E10-9C69-E81E346DD213}" type="pres">
      <dgm:prSet presAssocID="{4D0AEBED-53F5-4C1D-97BC-AC74ACF978B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90C25-107A-4D92-B31C-583C26E073FC}" type="pres">
      <dgm:prSet presAssocID="{5CC81E05-F042-4590-9E85-0C59EE0BD4DD}" presName="hSp" presStyleCnt="0"/>
      <dgm:spPr/>
    </dgm:pt>
    <dgm:pt modelId="{3C8BB341-F981-4FB9-897C-0D73EBF4A5A2}" type="pres">
      <dgm:prSet presAssocID="{5CC81E05-F042-4590-9E85-0C59EE0BD4DD}" presName="vProcSp" presStyleCnt="0"/>
      <dgm:spPr/>
    </dgm:pt>
    <dgm:pt modelId="{227B1121-5AD0-4AD8-ACF6-8BCC213D13DD}" type="pres">
      <dgm:prSet presAssocID="{5CC81E05-F042-4590-9E85-0C59EE0BD4DD}" presName="vSp1" presStyleCnt="0"/>
      <dgm:spPr/>
    </dgm:pt>
    <dgm:pt modelId="{74B9EA36-E656-4E74-951A-A72681CF77BA}" type="pres">
      <dgm:prSet presAssocID="{5CC81E05-F042-4590-9E85-0C59EE0BD4DD}" presName="simulatedConn" presStyleLbl="solidFgAcc1" presStyleIdx="0" presStyleCnt="2"/>
      <dgm:spPr/>
    </dgm:pt>
    <dgm:pt modelId="{8EB81315-0384-4CC1-A734-B9E30C186AB5}" type="pres">
      <dgm:prSet presAssocID="{5CC81E05-F042-4590-9E85-0C59EE0BD4DD}" presName="vSp2" presStyleCnt="0"/>
      <dgm:spPr/>
    </dgm:pt>
    <dgm:pt modelId="{4B0A82D9-9EFA-44AB-8E39-A0D3BD6B804F}" type="pres">
      <dgm:prSet presAssocID="{5CC81E05-F042-4590-9E85-0C59EE0BD4DD}" presName="sibTrans" presStyleCnt="0"/>
      <dgm:spPr/>
    </dgm:pt>
    <dgm:pt modelId="{DF8DB229-A51F-4C22-B5C7-5DAE5CF00068}" type="pres">
      <dgm:prSet presAssocID="{165271A7-43ED-45A2-9CEB-868A9F64FD2B}" presName="compositeNode" presStyleCnt="0">
        <dgm:presLayoutVars>
          <dgm:bulletEnabled val="1"/>
        </dgm:presLayoutVars>
      </dgm:prSet>
      <dgm:spPr/>
    </dgm:pt>
    <dgm:pt modelId="{0B4A0CAF-CB10-4B0F-B293-2819E6EB5737}" type="pres">
      <dgm:prSet presAssocID="{165271A7-43ED-45A2-9CEB-868A9F64FD2B}" presName="bgRect" presStyleLbl="node1" presStyleIdx="1" presStyleCnt="3"/>
      <dgm:spPr/>
      <dgm:t>
        <a:bodyPr/>
        <a:lstStyle/>
        <a:p>
          <a:endParaRPr lang="ru-RU"/>
        </a:p>
      </dgm:t>
    </dgm:pt>
    <dgm:pt modelId="{910F8703-6885-435A-9987-85B031BCE61A}" type="pres">
      <dgm:prSet presAssocID="{165271A7-43ED-45A2-9CEB-868A9F64FD2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ACA7-620D-4C44-9811-552F5B9F7481}" type="pres">
      <dgm:prSet presAssocID="{165271A7-43ED-45A2-9CEB-868A9F64FD2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014A-7EC0-4A28-9192-93C40C6D54A1}" type="pres">
      <dgm:prSet presAssocID="{0F90A015-1085-4EE7-A043-FA63CB6CF22B}" presName="hSp" presStyleCnt="0"/>
      <dgm:spPr/>
    </dgm:pt>
    <dgm:pt modelId="{1A37C037-A379-4961-9A03-E18F5703DF1F}" type="pres">
      <dgm:prSet presAssocID="{0F90A015-1085-4EE7-A043-FA63CB6CF22B}" presName="vProcSp" presStyleCnt="0"/>
      <dgm:spPr/>
    </dgm:pt>
    <dgm:pt modelId="{B0C2DDF6-EAC3-476A-B7E3-539D3636947B}" type="pres">
      <dgm:prSet presAssocID="{0F90A015-1085-4EE7-A043-FA63CB6CF22B}" presName="vSp1" presStyleCnt="0"/>
      <dgm:spPr/>
    </dgm:pt>
    <dgm:pt modelId="{548C0D3D-3445-4F46-880F-8FCBC249E7EF}" type="pres">
      <dgm:prSet presAssocID="{0F90A015-1085-4EE7-A043-FA63CB6CF22B}" presName="simulatedConn" presStyleLbl="solidFgAcc1" presStyleIdx="1" presStyleCnt="2"/>
      <dgm:spPr/>
    </dgm:pt>
    <dgm:pt modelId="{A9898D17-D532-4E9A-BA3A-818E9E132762}" type="pres">
      <dgm:prSet presAssocID="{0F90A015-1085-4EE7-A043-FA63CB6CF22B}" presName="vSp2" presStyleCnt="0"/>
      <dgm:spPr/>
    </dgm:pt>
    <dgm:pt modelId="{484252C5-D617-4187-9139-931F7C4850A7}" type="pres">
      <dgm:prSet presAssocID="{0F90A015-1085-4EE7-A043-FA63CB6CF22B}" presName="sibTrans" presStyleCnt="0"/>
      <dgm:spPr/>
    </dgm:pt>
    <dgm:pt modelId="{293EEF77-7859-42F0-8775-BCA8C6250178}" type="pres">
      <dgm:prSet presAssocID="{C8F0B0EE-9842-45F4-B578-94CE10411153}" presName="compositeNode" presStyleCnt="0">
        <dgm:presLayoutVars>
          <dgm:bulletEnabled val="1"/>
        </dgm:presLayoutVars>
      </dgm:prSet>
      <dgm:spPr/>
    </dgm:pt>
    <dgm:pt modelId="{A9E4E4BD-90B9-439C-9141-0AB911E47E33}" type="pres">
      <dgm:prSet presAssocID="{C8F0B0EE-9842-45F4-B578-94CE10411153}" presName="bgRect" presStyleLbl="node1" presStyleIdx="2" presStyleCnt="3"/>
      <dgm:spPr/>
      <dgm:t>
        <a:bodyPr/>
        <a:lstStyle/>
        <a:p>
          <a:endParaRPr lang="ru-RU"/>
        </a:p>
      </dgm:t>
    </dgm:pt>
    <dgm:pt modelId="{EA78DDC0-71C0-4453-8704-7C75BB08873D}" type="pres">
      <dgm:prSet presAssocID="{C8F0B0EE-9842-45F4-B578-94CE1041115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CBE9-DE85-4117-844C-A77A84ED2B2F}" type="pres">
      <dgm:prSet presAssocID="{C8F0B0EE-9842-45F4-B578-94CE1041115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16764-187E-45D5-A591-81BD8ECA86CB}" type="presOf" srcId="{C8F0B0EE-9842-45F4-B578-94CE10411153}" destId="{A9E4E4BD-90B9-439C-9141-0AB911E47E33}" srcOrd="0" destOrd="0" presId="urn:microsoft.com/office/officeart/2005/8/layout/hProcess7"/>
    <dgm:cxn modelId="{5E26B5BD-4D76-4F04-8EB7-FB7D6850340F}" type="presOf" srcId="{A83E5571-7F62-4F95-BC20-D675A79D552C}" destId="{1BF634B0-9F2E-4E10-9C69-E81E346DD213}" srcOrd="0" destOrd="0" presId="urn:microsoft.com/office/officeart/2005/8/layout/hProcess7"/>
    <dgm:cxn modelId="{0046ADB1-7700-460D-8D0C-C4A96B8B63D6}" srcId="{4D0AEBED-53F5-4C1D-97BC-AC74ACF978B9}" destId="{A83E5571-7F62-4F95-BC20-D675A79D552C}" srcOrd="0" destOrd="0" parTransId="{6026456B-B4E5-4829-91ED-760367DD0535}" sibTransId="{912B4A7E-D993-4C3F-8DFA-9C625C83E24A}"/>
    <dgm:cxn modelId="{02886E2A-EA2C-4B97-BF11-11F43FBA1EA4}" type="presOf" srcId="{426A2D8D-0C2A-4C81-B95C-2748FEBE1A0C}" destId="{CE38CBE9-DE85-4117-844C-A77A84ED2B2F}" srcOrd="0" destOrd="0" presId="urn:microsoft.com/office/officeart/2005/8/layout/hProcess7"/>
    <dgm:cxn modelId="{2E50C347-8F20-48BB-89FA-7EA432E0FF37}" type="presOf" srcId="{D143F06D-9CB5-4AD0-A522-2B2C60E27961}" destId="{4CE155DE-33B1-4F04-B991-C7C8CA4FB0D3}" srcOrd="0" destOrd="0" presId="urn:microsoft.com/office/officeart/2005/8/layout/hProcess7"/>
    <dgm:cxn modelId="{00C3BE92-BA3A-4A18-AF69-95BC63B9CC9E}" type="presOf" srcId="{4D0AEBED-53F5-4C1D-97BC-AC74ACF978B9}" destId="{3D1F935A-824B-4FFF-A755-C566D83C9007}" srcOrd="1" destOrd="0" presId="urn:microsoft.com/office/officeart/2005/8/layout/hProcess7"/>
    <dgm:cxn modelId="{63523007-BE2E-45AD-B43F-7E42E13DC6DB}" srcId="{C8F0B0EE-9842-45F4-B578-94CE10411153}" destId="{426A2D8D-0C2A-4C81-B95C-2748FEBE1A0C}" srcOrd="0" destOrd="0" parTransId="{BC964E04-B569-41E4-911E-13C0B47100CC}" sibTransId="{015B0C9E-F09E-4BB0-87E9-2D8F61310E8F}"/>
    <dgm:cxn modelId="{895D1DAD-B8CA-464B-9FA8-BB800B3DB80D}" type="presOf" srcId="{165271A7-43ED-45A2-9CEB-868A9F64FD2B}" destId="{0B4A0CAF-CB10-4B0F-B293-2819E6EB5737}" srcOrd="0" destOrd="0" presId="urn:microsoft.com/office/officeart/2005/8/layout/hProcess7"/>
    <dgm:cxn modelId="{FEB8DCCF-23FD-4271-9AC2-34C123D393D8}" srcId="{165271A7-43ED-45A2-9CEB-868A9F64FD2B}" destId="{4B5214BE-8976-46C1-B818-7663F955DD5B}" srcOrd="0" destOrd="0" parTransId="{0FEA27D0-9F07-47A6-ABD4-B141DF5CBF98}" sibTransId="{485E1D8A-8FB2-4BE2-ABE5-D8CAE7290864}"/>
    <dgm:cxn modelId="{524A2B1C-F320-4072-A42C-38D53C607AD0}" type="presOf" srcId="{C8F0B0EE-9842-45F4-B578-94CE10411153}" destId="{EA78DDC0-71C0-4453-8704-7C75BB08873D}" srcOrd="1" destOrd="0" presId="urn:microsoft.com/office/officeart/2005/8/layout/hProcess7"/>
    <dgm:cxn modelId="{B8468025-955C-462A-98E0-3C7263A7DBB3}" srcId="{D143F06D-9CB5-4AD0-A522-2B2C60E27961}" destId="{C8F0B0EE-9842-45F4-B578-94CE10411153}" srcOrd="2" destOrd="0" parTransId="{B41DBC67-666A-4D73-B267-D25480F96126}" sibTransId="{0A135C58-4E9F-4C19-BF8D-1150A97F44C8}"/>
    <dgm:cxn modelId="{F1DE79C3-E6F1-4F92-92F5-79D3772587F5}" srcId="{D143F06D-9CB5-4AD0-A522-2B2C60E27961}" destId="{165271A7-43ED-45A2-9CEB-868A9F64FD2B}" srcOrd="1" destOrd="0" parTransId="{7BB71DF1-9794-4315-9A28-57003ABA11FE}" sibTransId="{0F90A015-1085-4EE7-A043-FA63CB6CF22B}"/>
    <dgm:cxn modelId="{32A649E7-1884-4694-B26E-C5B6D98E6AF7}" type="presOf" srcId="{4D0AEBED-53F5-4C1D-97BC-AC74ACF978B9}" destId="{120B06D1-2BD4-4C55-A457-D656ECAC85A8}" srcOrd="0" destOrd="0" presId="urn:microsoft.com/office/officeart/2005/8/layout/hProcess7"/>
    <dgm:cxn modelId="{4D58F6D7-907B-4205-B83A-E1FDAE4368AA}" srcId="{D143F06D-9CB5-4AD0-A522-2B2C60E27961}" destId="{4D0AEBED-53F5-4C1D-97BC-AC74ACF978B9}" srcOrd="0" destOrd="0" parTransId="{ACD9A360-6526-4ADD-99C4-3A97888C9260}" sibTransId="{5CC81E05-F042-4590-9E85-0C59EE0BD4DD}"/>
    <dgm:cxn modelId="{938ADF18-71BD-4A5A-A235-1C4749AAF28F}" type="presOf" srcId="{4B5214BE-8976-46C1-B818-7663F955DD5B}" destId="{D1F5ACA7-620D-4C44-9811-552F5B9F7481}" srcOrd="0" destOrd="0" presId="urn:microsoft.com/office/officeart/2005/8/layout/hProcess7"/>
    <dgm:cxn modelId="{FF29A5D6-B60D-4A6F-9A1D-316997953F2A}" type="presOf" srcId="{165271A7-43ED-45A2-9CEB-868A9F64FD2B}" destId="{910F8703-6885-435A-9987-85B031BCE61A}" srcOrd="1" destOrd="0" presId="urn:microsoft.com/office/officeart/2005/8/layout/hProcess7"/>
    <dgm:cxn modelId="{D0CBA366-D802-42F7-8D1C-89E0750C8D3A}" type="presParOf" srcId="{4CE155DE-33B1-4F04-B991-C7C8CA4FB0D3}" destId="{5DE96083-EE82-4CE2-A8A0-F09BE6A557A3}" srcOrd="0" destOrd="0" presId="urn:microsoft.com/office/officeart/2005/8/layout/hProcess7"/>
    <dgm:cxn modelId="{4FCC59D2-2DE8-4F45-9A94-D21F9B69A64B}" type="presParOf" srcId="{5DE96083-EE82-4CE2-A8A0-F09BE6A557A3}" destId="{120B06D1-2BD4-4C55-A457-D656ECAC85A8}" srcOrd="0" destOrd="0" presId="urn:microsoft.com/office/officeart/2005/8/layout/hProcess7"/>
    <dgm:cxn modelId="{B60190B9-DE2A-49D0-8A01-952C1119B5D4}" type="presParOf" srcId="{5DE96083-EE82-4CE2-A8A0-F09BE6A557A3}" destId="{3D1F935A-824B-4FFF-A755-C566D83C9007}" srcOrd="1" destOrd="0" presId="urn:microsoft.com/office/officeart/2005/8/layout/hProcess7"/>
    <dgm:cxn modelId="{397F664B-EE73-4183-9E9C-560DB5579C76}" type="presParOf" srcId="{5DE96083-EE82-4CE2-A8A0-F09BE6A557A3}" destId="{1BF634B0-9F2E-4E10-9C69-E81E346DD213}" srcOrd="2" destOrd="0" presId="urn:microsoft.com/office/officeart/2005/8/layout/hProcess7"/>
    <dgm:cxn modelId="{E95E6AF2-BE3A-4A30-912E-E1668A33DF5A}" type="presParOf" srcId="{4CE155DE-33B1-4F04-B991-C7C8CA4FB0D3}" destId="{81090C25-107A-4D92-B31C-583C26E073FC}" srcOrd="1" destOrd="0" presId="urn:microsoft.com/office/officeart/2005/8/layout/hProcess7"/>
    <dgm:cxn modelId="{394069F6-8FBC-4358-81FB-A9C2B4F797D0}" type="presParOf" srcId="{4CE155DE-33B1-4F04-B991-C7C8CA4FB0D3}" destId="{3C8BB341-F981-4FB9-897C-0D73EBF4A5A2}" srcOrd="2" destOrd="0" presId="urn:microsoft.com/office/officeart/2005/8/layout/hProcess7"/>
    <dgm:cxn modelId="{E5524C84-C3EE-4710-B602-4C7FEE9AC4B3}" type="presParOf" srcId="{3C8BB341-F981-4FB9-897C-0D73EBF4A5A2}" destId="{227B1121-5AD0-4AD8-ACF6-8BCC213D13DD}" srcOrd="0" destOrd="0" presId="urn:microsoft.com/office/officeart/2005/8/layout/hProcess7"/>
    <dgm:cxn modelId="{B27DA782-C5C0-4949-8E2C-29F824EA59F1}" type="presParOf" srcId="{3C8BB341-F981-4FB9-897C-0D73EBF4A5A2}" destId="{74B9EA36-E656-4E74-951A-A72681CF77BA}" srcOrd="1" destOrd="0" presId="urn:microsoft.com/office/officeart/2005/8/layout/hProcess7"/>
    <dgm:cxn modelId="{7CCE63D3-5823-4308-B8FA-9D794B73D92F}" type="presParOf" srcId="{3C8BB341-F981-4FB9-897C-0D73EBF4A5A2}" destId="{8EB81315-0384-4CC1-A734-B9E30C186AB5}" srcOrd="2" destOrd="0" presId="urn:microsoft.com/office/officeart/2005/8/layout/hProcess7"/>
    <dgm:cxn modelId="{6BC9C5D5-D98D-408B-9BB9-49730D2C5200}" type="presParOf" srcId="{4CE155DE-33B1-4F04-B991-C7C8CA4FB0D3}" destId="{4B0A82D9-9EFA-44AB-8E39-A0D3BD6B804F}" srcOrd="3" destOrd="0" presId="urn:microsoft.com/office/officeart/2005/8/layout/hProcess7"/>
    <dgm:cxn modelId="{EBC1CC36-9EF1-4061-BF4F-E285B04F34DA}" type="presParOf" srcId="{4CE155DE-33B1-4F04-B991-C7C8CA4FB0D3}" destId="{DF8DB229-A51F-4C22-B5C7-5DAE5CF00068}" srcOrd="4" destOrd="0" presId="urn:microsoft.com/office/officeart/2005/8/layout/hProcess7"/>
    <dgm:cxn modelId="{5998EC71-AF56-477A-AEA3-9E16E2BB98E7}" type="presParOf" srcId="{DF8DB229-A51F-4C22-B5C7-5DAE5CF00068}" destId="{0B4A0CAF-CB10-4B0F-B293-2819E6EB5737}" srcOrd="0" destOrd="0" presId="urn:microsoft.com/office/officeart/2005/8/layout/hProcess7"/>
    <dgm:cxn modelId="{CD67EE54-D1CF-4DF2-8495-9D266FDA8F50}" type="presParOf" srcId="{DF8DB229-A51F-4C22-B5C7-5DAE5CF00068}" destId="{910F8703-6885-435A-9987-85B031BCE61A}" srcOrd="1" destOrd="0" presId="urn:microsoft.com/office/officeart/2005/8/layout/hProcess7"/>
    <dgm:cxn modelId="{8077D0E1-AE23-47CE-85AF-6947F792FB40}" type="presParOf" srcId="{DF8DB229-A51F-4C22-B5C7-5DAE5CF00068}" destId="{D1F5ACA7-620D-4C44-9811-552F5B9F7481}" srcOrd="2" destOrd="0" presId="urn:microsoft.com/office/officeart/2005/8/layout/hProcess7"/>
    <dgm:cxn modelId="{4F276B0B-06CC-418B-84D6-F54C2E3D4D95}" type="presParOf" srcId="{4CE155DE-33B1-4F04-B991-C7C8CA4FB0D3}" destId="{86CB014A-7EC0-4A28-9192-93C40C6D54A1}" srcOrd="5" destOrd="0" presId="urn:microsoft.com/office/officeart/2005/8/layout/hProcess7"/>
    <dgm:cxn modelId="{F54CDEF1-A54D-4F1B-85A8-B9CA083B6DF3}" type="presParOf" srcId="{4CE155DE-33B1-4F04-B991-C7C8CA4FB0D3}" destId="{1A37C037-A379-4961-9A03-E18F5703DF1F}" srcOrd="6" destOrd="0" presId="urn:microsoft.com/office/officeart/2005/8/layout/hProcess7"/>
    <dgm:cxn modelId="{FE354D3F-931A-4B5A-B14D-031F6B20584E}" type="presParOf" srcId="{1A37C037-A379-4961-9A03-E18F5703DF1F}" destId="{B0C2DDF6-EAC3-476A-B7E3-539D3636947B}" srcOrd="0" destOrd="0" presId="urn:microsoft.com/office/officeart/2005/8/layout/hProcess7"/>
    <dgm:cxn modelId="{ADF1D600-2C44-49CE-BE22-BCCFA6B741B8}" type="presParOf" srcId="{1A37C037-A379-4961-9A03-E18F5703DF1F}" destId="{548C0D3D-3445-4F46-880F-8FCBC249E7EF}" srcOrd="1" destOrd="0" presId="urn:microsoft.com/office/officeart/2005/8/layout/hProcess7"/>
    <dgm:cxn modelId="{DF131886-DBDF-4020-982F-A20D284CFC74}" type="presParOf" srcId="{1A37C037-A379-4961-9A03-E18F5703DF1F}" destId="{A9898D17-D532-4E9A-BA3A-818E9E132762}" srcOrd="2" destOrd="0" presId="urn:microsoft.com/office/officeart/2005/8/layout/hProcess7"/>
    <dgm:cxn modelId="{EA29B747-8D91-443D-9FF0-DF25956754CE}" type="presParOf" srcId="{4CE155DE-33B1-4F04-B991-C7C8CA4FB0D3}" destId="{484252C5-D617-4187-9139-931F7C4850A7}" srcOrd="7" destOrd="0" presId="urn:microsoft.com/office/officeart/2005/8/layout/hProcess7"/>
    <dgm:cxn modelId="{DBBE25AA-981C-40E4-9901-F0E3B3704327}" type="presParOf" srcId="{4CE155DE-33B1-4F04-B991-C7C8CA4FB0D3}" destId="{293EEF77-7859-42F0-8775-BCA8C6250178}" srcOrd="8" destOrd="0" presId="urn:microsoft.com/office/officeart/2005/8/layout/hProcess7"/>
    <dgm:cxn modelId="{D03B3FD2-4792-4CCA-AD53-B200C10761D0}" type="presParOf" srcId="{293EEF77-7859-42F0-8775-BCA8C6250178}" destId="{A9E4E4BD-90B9-439C-9141-0AB911E47E33}" srcOrd="0" destOrd="0" presId="urn:microsoft.com/office/officeart/2005/8/layout/hProcess7"/>
    <dgm:cxn modelId="{A4EC700E-380C-46C2-A59B-58078E24EC4B}" type="presParOf" srcId="{293EEF77-7859-42F0-8775-BCA8C6250178}" destId="{EA78DDC0-71C0-4453-8704-7C75BB08873D}" srcOrd="1" destOrd="0" presId="urn:microsoft.com/office/officeart/2005/8/layout/hProcess7"/>
    <dgm:cxn modelId="{BD2F38D8-637C-41F2-A64A-0E96C702F9E3}" type="presParOf" srcId="{293EEF77-7859-42F0-8775-BCA8C6250178}" destId="{CE38CBE9-DE85-4117-844C-A77A84ED2B2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C12FC-E3B8-40E2-AD9D-4C80461DD68D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436945-8133-41F3-93D5-F8306F6C63BC}">
      <dgm:prSet phldrT="[Текст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</a:t>
          </a:r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Батый   ханның  Батысқа  жорықтары,Алтын  Орданың құрылуы (класстер құрастыру )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0CDDD-6F6F-40A6-9471-19B6040DD243}" type="parTrans" cxnId="{C6B7C134-D28C-4630-8050-28D2D5CAE113}">
      <dgm:prSet/>
      <dgm:spPr/>
      <dgm:t>
        <a:bodyPr/>
        <a:lstStyle/>
        <a:p>
          <a:endParaRPr lang="ru-RU"/>
        </a:p>
      </dgm:t>
    </dgm:pt>
    <dgm:pt modelId="{0EBAEC1A-4D80-4D05-A721-11876A24BB53}" type="sibTrans" cxnId="{C6B7C134-D28C-4630-8050-28D2D5CAE113}">
      <dgm:prSet/>
      <dgm:spPr/>
      <dgm:t>
        <a:bodyPr/>
        <a:lstStyle/>
        <a:p>
          <a:endParaRPr lang="ru-RU"/>
        </a:p>
      </dgm:t>
    </dgm:pt>
    <dgm:pt modelId="{228C05A2-6AD3-4FEB-A2D5-C693D5DCC85A}">
      <dgm:prSet phldrT="[Текст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</a:t>
          </a:r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Мемлекеттік  құрылымы (жұптық  жұмыс)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C59E3-B817-4BD3-A05D-C30ED1B138F1}" type="parTrans" cxnId="{81AC94B4-F69F-4D75-A480-5A75F72C9285}">
      <dgm:prSet/>
      <dgm:spPr/>
      <dgm:t>
        <a:bodyPr/>
        <a:lstStyle/>
        <a:p>
          <a:endParaRPr lang="ru-RU"/>
        </a:p>
      </dgm:t>
    </dgm:pt>
    <dgm:pt modelId="{CB92BDF7-F89E-44B1-BAEE-51909A578821}" type="sibTrans" cxnId="{81AC94B4-F69F-4D75-A480-5A75F72C9285}">
      <dgm:prSet/>
      <dgm:spPr/>
      <dgm:t>
        <a:bodyPr/>
        <a:lstStyle/>
        <a:p>
          <a:endParaRPr lang="ru-RU"/>
        </a:p>
      </dgm:t>
    </dgm:pt>
    <dgm:pt modelId="{BD3D14F1-38D7-44EF-BC10-F5D1363711FA}">
      <dgm:prSet phldrT="[Текст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</a:t>
          </a:r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Алтын  Орданың  өркендеуі (ауызша )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868B1-9701-4AC9-AE39-64BDAA32B4BE}" type="parTrans" cxnId="{4AF31F52-FAFE-48FF-AECB-170599F8653F}">
      <dgm:prSet/>
      <dgm:spPr/>
      <dgm:t>
        <a:bodyPr/>
        <a:lstStyle/>
        <a:p>
          <a:endParaRPr lang="ru-RU"/>
        </a:p>
      </dgm:t>
    </dgm:pt>
    <dgm:pt modelId="{E66510A7-7398-4560-A3C6-4F0F439EAD44}" type="sibTrans" cxnId="{4AF31F52-FAFE-48FF-AECB-170599F8653F}">
      <dgm:prSet/>
      <dgm:spPr/>
      <dgm:t>
        <a:bodyPr/>
        <a:lstStyle/>
        <a:p>
          <a:endParaRPr lang="ru-RU"/>
        </a:p>
      </dgm:t>
    </dgm:pt>
    <dgm:pt modelId="{1FFADBB2-8E38-47A4-B816-4D3B2E8C36E2}">
      <dgm:prSet phldrT="[Текст]"/>
      <dgm:spPr/>
      <dgm:t>
        <a:bodyPr/>
        <a:lstStyle/>
        <a:p>
          <a:r>
            <a: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</a:t>
          </a:r>
          <a:r>
            <a: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топ:Моңғол  шапқыншылығының  салдары (әңгіме  құрастыру )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24772C-B017-4189-94BF-9DF841E6FBA0}" type="parTrans" cxnId="{AEFA36DC-640F-4008-BC59-E413372EA149}">
      <dgm:prSet/>
      <dgm:spPr/>
      <dgm:t>
        <a:bodyPr/>
        <a:lstStyle/>
        <a:p>
          <a:endParaRPr lang="ru-RU"/>
        </a:p>
      </dgm:t>
    </dgm:pt>
    <dgm:pt modelId="{F3740AC5-59F3-4F67-B612-8834641847BD}" type="sibTrans" cxnId="{AEFA36DC-640F-4008-BC59-E413372EA149}">
      <dgm:prSet/>
      <dgm:spPr/>
      <dgm:t>
        <a:bodyPr/>
        <a:lstStyle/>
        <a:p>
          <a:endParaRPr lang="ru-RU"/>
        </a:p>
      </dgm:t>
    </dgm:pt>
    <dgm:pt modelId="{44312E40-AC7F-40A7-81E4-D73DD84F077D}" type="pres">
      <dgm:prSet presAssocID="{851C12FC-E3B8-40E2-AD9D-4C80461DD6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6A6795-D783-4E96-A7BB-11C9D41C974E}" type="pres">
      <dgm:prSet presAssocID="{DF436945-8133-41F3-93D5-F8306F6C63BC}" presName="root" presStyleCnt="0"/>
      <dgm:spPr/>
    </dgm:pt>
    <dgm:pt modelId="{1946480C-06D7-4E35-A5DD-7B552EC69B2F}" type="pres">
      <dgm:prSet presAssocID="{DF436945-8133-41F3-93D5-F8306F6C63BC}" presName="rootComposite" presStyleCnt="0"/>
      <dgm:spPr/>
    </dgm:pt>
    <dgm:pt modelId="{00EF3B9E-E120-482C-A4FF-5314D921537E}" type="pres">
      <dgm:prSet presAssocID="{DF436945-8133-41F3-93D5-F8306F6C63BC}" presName="rootText" presStyleLbl="node1" presStyleIdx="0" presStyleCnt="2"/>
      <dgm:spPr/>
      <dgm:t>
        <a:bodyPr/>
        <a:lstStyle/>
        <a:p>
          <a:endParaRPr lang="ru-RU"/>
        </a:p>
      </dgm:t>
    </dgm:pt>
    <dgm:pt modelId="{78C705D5-5F79-4B6B-8151-B4A2370BBC54}" type="pres">
      <dgm:prSet presAssocID="{DF436945-8133-41F3-93D5-F8306F6C63BC}" presName="rootConnector" presStyleLbl="node1" presStyleIdx="0" presStyleCnt="2"/>
      <dgm:spPr/>
      <dgm:t>
        <a:bodyPr/>
        <a:lstStyle/>
        <a:p>
          <a:endParaRPr lang="ru-RU"/>
        </a:p>
      </dgm:t>
    </dgm:pt>
    <dgm:pt modelId="{5C021143-4A13-4A53-AB4B-D82D45E355F2}" type="pres">
      <dgm:prSet presAssocID="{DF436945-8133-41F3-93D5-F8306F6C63BC}" presName="childShape" presStyleCnt="0"/>
      <dgm:spPr/>
    </dgm:pt>
    <dgm:pt modelId="{9EEC908F-D976-449E-8AF9-EF2EF7F965D5}" type="pres">
      <dgm:prSet presAssocID="{D95C59E3-B817-4BD3-A05D-C30ED1B138F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074CA86-2C09-4D39-926E-6141E994B0CE}" type="pres">
      <dgm:prSet presAssocID="{228C05A2-6AD3-4FEB-A2D5-C693D5DCC85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6262-CD47-4EDE-AB20-5CAE3EA34FCA}" type="pres">
      <dgm:prSet presAssocID="{BD3D14F1-38D7-44EF-BC10-F5D1363711FA}" presName="root" presStyleCnt="0"/>
      <dgm:spPr/>
    </dgm:pt>
    <dgm:pt modelId="{AA34D2B2-A180-47FF-B09F-7D52B0138E30}" type="pres">
      <dgm:prSet presAssocID="{BD3D14F1-38D7-44EF-BC10-F5D1363711FA}" presName="rootComposite" presStyleCnt="0"/>
      <dgm:spPr/>
    </dgm:pt>
    <dgm:pt modelId="{B03B0D65-19A1-4F0F-95F0-7F33E3DE20B5}" type="pres">
      <dgm:prSet presAssocID="{BD3D14F1-38D7-44EF-BC10-F5D1363711FA}" presName="rootText" presStyleLbl="node1" presStyleIdx="1" presStyleCnt="2"/>
      <dgm:spPr/>
      <dgm:t>
        <a:bodyPr/>
        <a:lstStyle/>
        <a:p>
          <a:endParaRPr lang="ru-RU"/>
        </a:p>
      </dgm:t>
    </dgm:pt>
    <dgm:pt modelId="{55AFC476-2BB8-42B0-9BE4-462F9963A83D}" type="pres">
      <dgm:prSet presAssocID="{BD3D14F1-38D7-44EF-BC10-F5D1363711FA}" presName="rootConnector" presStyleLbl="node1" presStyleIdx="1" presStyleCnt="2"/>
      <dgm:spPr/>
      <dgm:t>
        <a:bodyPr/>
        <a:lstStyle/>
        <a:p>
          <a:endParaRPr lang="ru-RU"/>
        </a:p>
      </dgm:t>
    </dgm:pt>
    <dgm:pt modelId="{3BD0E3D6-E6D4-4369-BF20-C427EE3D68B1}" type="pres">
      <dgm:prSet presAssocID="{BD3D14F1-38D7-44EF-BC10-F5D1363711FA}" presName="childShape" presStyleCnt="0"/>
      <dgm:spPr/>
    </dgm:pt>
    <dgm:pt modelId="{3F18CAE5-E1C8-4732-B8A4-3CAA4FCD563D}" type="pres">
      <dgm:prSet presAssocID="{2424772C-B017-4189-94BF-9DF841E6FBA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4984817-7409-47DA-8D6A-4B22623F63CC}" type="pres">
      <dgm:prSet presAssocID="{1FFADBB2-8E38-47A4-B816-4D3B2E8C36E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E5EE0-42B7-414D-A91B-230D9E9DCA5F}" type="presOf" srcId="{BD3D14F1-38D7-44EF-BC10-F5D1363711FA}" destId="{55AFC476-2BB8-42B0-9BE4-462F9963A83D}" srcOrd="1" destOrd="0" presId="urn:microsoft.com/office/officeart/2005/8/layout/hierarchy3"/>
    <dgm:cxn modelId="{ED444AC6-B916-4A1F-B0E6-48D4B5E172F2}" type="presOf" srcId="{851C12FC-E3B8-40E2-AD9D-4C80461DD68D}" destId="{44312E40-AC7F-40A7-81E4-D73DD84F077D}" srcOrd="0" destOrd="0" presId="urn:microsoft.com/office/officeart/2005/8/layout/hierarchy3"/>
    <dgm:cxn modelId="{57CD604B-C839-4742-926F-6326B5A8DD97}" type="presOf" srcId="{DF436945-8133-41F3-93D5-F8306F6C63BC}" destId="{78C705D5-5F79-4B6B-8151-B4A2370BBC54}" srcOrd="1" destOrd="0" presId="urn:microsoft.com/office/officeart/2005/8/layout/hierarchy3"/>
    <dgm:cxn modelId="{88D05297-4BAC-4CE0-8613-4284FCF02E3F}" type="presOf" srcId="{1FFADBB2-8E38-47A4-B816-4D3B2E8C36E2}" destId="{94984817-7409-47DA-8D6A-4B22623F63CC}" srcOrd="0" destOrd="0" presId="urn:microsoft.com/office/officeart/2005/8/layout/hierarchy3"/>
    <dgm:cxn modelId="{DA20019C-91E4-48BC-A1D1-1F7E26F60641}" type="presOf" srcId="{D95C59E3-B817-4BD3-A05D-C30ED1B138F1}" destId="{9EEC908F-D976-449E-8AF9-EF2EF7F965D5}" srcOrd="0" destOrd="0" presId="urn:microsoft.com/office/officeart/2005/8/layout/hierarchy3"/>
    <dgm:cxn modelId="{C6B7C134-D28C-4630-8050-28D2D5CAE113}" srcId="{851C12FC-E3B8-40E2-AD9D-4C80461DD68D}" destId="{DF436945-8133-41F3-93D5-F8306F6C63BC}" srcOrd="0" destOrd="0" parTransId="{67A0CDDD-6F6F-40A6-9471-19B6040DD243}" sibTransId="{0EBAEC1A-4D80-4D05-A721-11876A24BB53}"/>
    <dgm:cxn modelId="{01916EA8-3B39-4532-84F0-FC34593A84DD}" type="presOf" srcId="{228C05A2-6AD3-4FEB-A2D5-C693D5DCC85A}" destId="{4074CA86-2C09-4D39-926E-6141E994B0CE}" srcOrd="0" destOrd="0" presId="urn:microsoft.com/office/officeart/2005/8/layout/hierarchy3"/>
    <dgm:cxn modelId="{4AF31F52-FAFE-48FF-AECB-170599F8653F}" srcId="{851C12FC-E3B8-40E2-AD9D-4C80461DD68D}" destId="{BD3D14F1-38D7-44EF-BC10-F5D1363711FA}" srcOrd="1" destOrd="0" parTransId="{E90868B1-9701-4AC9-AE39-64BDAA32B4BE}" sibTransId="{E66510A7-7398-4560-A3C6-4F0F439EAD44}"/>
    <dgm:cxn modelId="{AEFA36DC-640F-4008-BC59-E413372EA149}" srcId="{BD3D14F1-38D7-44EF-BC10-F5D1363711FA}" destId="{1FFADBB2-8E38-47A4-B816-4D3B2E8C36E2}" srcOrd="0" destOrd="0" parTransId="{2424772C-B017-4189-94BF-9DF841E6FBA0}" sibTransId="{F3740AC5-59F3-4F67-B612-8834641847BD}"/>
    <dgm:cxn modelId="{152B37A3-0D1A-479F-A52B-FF260119C27C}" type="presOf" srcId="{DF436945-8133-41F3-93D5-F8306F6C63BC}" destId="{00EF3B9E-E120-482C-A4FF-5314D921537E}" srcOrd="0" destOrd="0" presId="urn:microsoft.com/office/officeart/2005/8/layout/hierarchy3"/>
    <dgm:cxn modelId="{623B3B88-528C-4BF1-A3BD-16324A9425FA}" type="presOf" srcId="{BD3D14F1-38D7-44EF-BC10-F5D1363711FA}" destId="{B03B0D65-19A1-4F0F-95F0-7F33E3DE20B5}" srcOrd="0" destOrd="0" presId="urn:microsoft.com/office/officeart/2005/8/layout/hierarchy3"/>
    <dgm:cxn modelId="{EE9603D6-CFFC-4894-A43C-A45464F823DB}" type="presOf" srcId="{2424772C-B017-4189-94BF-9DF841E6FBA0}" destId="{3F18CAE5-E1C8-4732-B8A4-3CAA4FCD563D}" srcOrd="0" destOrd="0" presId="urn:microsoft.com/office/officeart/2005/8/layout/hierarchy3"/>
    <dgm:cxn modelId="{81AC94B4-F69F-4D75-A480-5A75F72C9285}" srcId="{DF436945-8133-41F3-93D5-F8306F6C63BC}" destId="{228C05A2-6AD3-4FEB-A2D5-C693D5DCC85A}" srcOrd="0" destOrd="0" parTransId="{D95C59E3-B817-4BD3-A05D-C30ED1B138F1}" sibTransId="{CB92BDF7-F89E-44B1-BAEE-51909A578821}"/>
    <dgm:cxn modelId="{1C76635B-7375-4EDE-BF0C-5DBDF41B42A7}" type="presParOf" srcId="{44312E40-AC7F-40A7-81E4-D73DD84F077D}" destId="{E76A6795-D783-4E96-A7BB-11C9D41C974E}" srcOrd="0" destOrd="0" presId="urn:microsoft.com/office/officeart/2005/8/layout/hierarchy3"/>
    <dgm:cxn modelId="{8F7C77B5-6CA1-4B16-878D-2DF5080C0132}" type="presParOf" srcId="{E76A6795-D783-4E96-A7BB-11C9D41C974E}" destId="{1946480C-06D7-4E35-A5DD-7B552EC69B2F}" srcOrd="0" destOrd="0" presId="urn:microsoft.com/office/officeart/2005/8/layout/hierarchy3"/>
    <dgm:cxn modelId="{E2FAEE38-A20E-4290-82A6-2366EBF30F68}" type="presParOf" srcId="{1946480C-06D7-4E35-A5DD-7B552EC69B2F}" destId="{00EF3B9E-E120-482C-A4FF-5314D921537E}" srcOrd="0" destOrd="0" presId="urn:microsoft.com/office/officeart/2005/8/layout/hierarchy3"/>
    <dgm:cxn modelId="{2A1632E5-715C-4AC2-BA7D-D6355D6A87B6}" type="presParOf" srcId="{1946480C-06D7-4E35-A5DD-7B552EC69B2F}" destId="{78C705D5-5F79-4B6B-8151-B4A2370BBC54}" srcOrd="1" destOrd="0" presId="urn:microsoft.com/office/officeart/2005/8/layout/hierarchy3"/>
    <dgm:cxn modelId="{167B2525-9500-46F2-B6AF-7B7BDA867CDA}" type="presParOf" srcId="{E76A6795-D783-4E96-A7BB-11C9D41C974E}" destId="{5C021143-4A13-4A53-AB4B-D82D45E355F2}" srcOrd="1" destOrd="0" presId="urn:microsoft.com/office/officeart/2005/8/layout/hierarchy3"/>
    <dgm:cxn modelId="{4313292B-A1DE-4BDA-914E-11642BCFBD1A}" type="presParOf" srcId="{5C021143-4A13-4A53-AB4B-D82D45E355F2}" destId="{9EEC908F-D976-449E-8AF9-EF2EF7F965D5}" srcOrd="0" destOrd="0" presId="urn:microsoft.com/office/officeart/2005/8/layout/hierarchy3"/>
    <dgm:cxn modelId="{D8C0BEA4-0CC0-40CE-A279-0B46AF6E3EC0}" type="presParOf" srcId="{5C021143-4A13-4A53-AB4B-D82D45E355F2}" destId="{4074CA86-2C09-4D39-926E-6141E994B0CE}" srcOrd="1" destOrd="0" presId="urn:microsoft.com/office/officeart/2005/8/layout/hierarchy3"/>
    <dgm:cxn modelId="{FA744386-FFCC-46C2-B74C-1CDA0FC51A41}" type="presParOf" srcId="{44312E40-AC7F-40A7-81E4-D73DD84F077D}" destId="{43126262-CD47-4EDE-AB20-5CAE3EA34FCA}" srcOrd="1" destOrd="0" presId="urn:microsoft.com/office/officeart/2005/8/layout/hierarchy3"/>
    <dgm:cxn modelId="{D3637015-9FF2-400F-9EF2-5B7BAFB845B8}" type="presParOf" srcId="{43126262-CD47-4EDE-AB20-5CAE3EA34FCA}" destId="{AA34D2B2-A180-47FF-B09F-7D52B0138E30}" srcOrd="0" destOrd="0" presId="urn:microsoft.com/office/officeart/2005/8/layout/hierarchy3"/>
    <dgm:cxn modelId="{1871E908-7A25-4843-8869-09CAD8E74143}" type="presParOf" srcId="{AA34D2B2-A180-47FF-B09F-7D52B0138E30}" destId="{B03B0D65-19A1-4F0F-95F0-7F33E3DE20B5}" srcOrd="0" destOrd="0" presId="urn:microsoft.com/office/officeart/2005/8/layout/hierarchy3"/>
    <dgm:cxn modelId="{86F57B4D-A539-41B9-A7AC-2F7CE599C73B}" type="presParOf" srcId="{AA34D2B2-A180-47FF-B09F-7D52B0138E30}" destId="{55AFC476-2BB8-42B0-9BE4-462F9963A83D}" srcOrd="1" destOrd="0" presId="urn:microsoft.com/office/officeart/2005/8/layout/hierarchy3"/>
    <dgm:cxn modelId="{CFF59DA6-DE89-4607-9602-BB69FECF69E7}" type="presParOf" srcId="{43126262-CD47-4EDE-AB20-5CAE3EA34FCA}" destId="{3BD0E3D6-E6D4-4369-BF20-C427EE3D68B1}" srcOrd="1" destOrd="0" presId="urn:microsoft.com/office/officeart/2005/8/layout/hierarchy3"/>
    <dgm:cxn modelId="{9FCD4412-A945-4711-87FC-E75262249DD3}" type="presParOf" srcId="{3BD0E3D6-E6D4-4369-BF20-C427EE3D68B1}" destId="{3F18CAE5-E1C8-4732-B8A4-3CAA4FCD563D}" srcOrd="0" destOrd="0" presId="urn:microsoft.com/office/officeart/2005/8/layout/hierarchy3"/>
    <dgm:cxn modelId="{50BA8A96-939B-43C8-B32F-D6AD5B8CAFA6}" type="presParOf" srcId="{3BD0E3D6-E6D4-4369-BF20-C427EE3D68B1}" destId="{94984817-7409-47DA-8D6A-4B22623F63C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B06D1-2BD4-4C55-A457-D656ECAC85A8}">
      <dsp:nvSpPr>
        <dsp:cNvPr id="0" name=""/>
        <dsp:cNvSpPr/>
      </dsp:nvSpPr>
      <dsp:spPr>
        <a:xfrm>
          <a:off x="619" y="596961"/>
          <a:ext cx="2665470" cy="3198564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-1044244" y="1641826"/>
        <a:ext cx="2622822" cy="533094"/>
      </dsp:txXfrm>
    </dsp:sp>
    <dsp:sp modelId="{1BF634B0-9F2E-4E10-9C69-E81E346DD213}">
      <dsp:nvSpPr>
        <dsp:cNvPr id="0" name=""/>
        <dsp:cNvSpPr/>
      </dsp:nvSpPr>
      <dsp:spPr>
        <a:xfrm>
          <a:off x="533713" y="596961"/>
          <a:ext cx="1985775" cy="31985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Батый  ханның  Батысқа  жорықтарын  білу </a:t>
          </a:r>
          <a:endParaRPr lang="ru-RU" sz="2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33713" y="596961"/>
        <a:ext cx="1985775" cy="3198564"/>
      </dsp:txXfrm>
    </dsp:sp>
    <dsp:sp modelId="{0B4A0CAF-CB10-4B0F-B293-2819E6EB5737}">
      <dsp:nvSpPr>
        <dsp:cNvPr id="0" name=""/>
        <dsp:cNvSpPr/>
      </dsp:nvSpPr>
      <dsp:spPr>
        <a:xfrm>
          <a:off x="2759380" y="596961"/>
          <a:ext cx="2665470" cy="3198564"/>
        </a:xfrm>
        <a:prstGeom prst="roundRect">
          <a:avLst>
            <a:gd name="adj" fmla="val 5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1714516" y="1641826"/>
        <a:ext cx="2622822" cy="533094"/>
      </dsp:txXfrm>
    </dsp:sp>
    <dsp:sp modelId="{74B9EA36-E656-4E74-951A-A72681CF77BA}">
      <dsp:nvSpPr>
        <dsp:cNvPr id="0" name=""/>
        <dsp:cNvSpPr/>
      </dsp:nvSpPr>
      <dsp:spPr>
        <a:xfrm rot="5400000">
          <a:off x="2537766" y="3138039"/>
          <a:ext cx="469883" cy="3998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5ACA7-620D-4C44-9811-552F5B9F7481}">
      <dsp:nvSpPr>
        <dsp:cNvPr id="0" name=""/>
        <dsp:cNvSpPr/>
      </dsp:nvSpPr>
      <dsp:spPr>
        <a:xfrm>
          <a:off x="3292474" y="596961"/>
          <a:ext cx="1985775" cy="31985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Алтын  Орданың  мемлекеттік  құрылымымен  танысу </a:t>
          </a:r>
          <a:endParaRPr lang="ru-RU" sz="2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92474" y="596961"/>
        <a:ext cx="1985775" cy="3198564"/>
      </dsp:txXfrm>
    </dsp:sp>
    <dsp:sp modelId="{A9E4E4BD-90B9-439C-9141-0AB911E47E33}">
      <dsp:nvSpPr>
        <dsp:cNvPr id="0" name=""/>
        <dsp:cNvSpPr/>
      </dsp:nvSpPr>
      <dsp:spPr>
        <a:xfrm>
          <a:off x="5518142" y="596961"/>
          <a:ext cx="2665470" cy="3198564"/>
        </a:xfrm>
        <a:prstGeom prst="roundRect">
          <a:avLst>
            <a:gd name="adj" fmla="val 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6200000">
        <a:off x="4473278" y="1641826"/>
        <a:ext cx="2622822" cy="533094"/>
      </dsp:txXfrm>
    </dsp:sp>
    <dsp:sp modelId="{548C0D3D-3445-4F46-880F-8FCBC249E7EF}">
      <dsp:nvSpPr>
        <dsp:cNvPr id="0" name=""/>
        <dsp:cNvSpPr/>
      </dsp:nvSpPr>
      <dsp:spPr>
        <a:xfrm rot="5400000">
          <a:off x="5296527" y="3138039"/>
          <a:ext cx="469883" cy="3998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8CBE9-DE85-4117-844C-A77A84ED2B2F}">
      <dsp:nvSpPr>
        <dsp:cNvPr id="0" name=""/>
        <dsp:cNvSpPr/>
      </dsp:nvSpPr>
      <dsp:spPr>
        <a:xfrm>
          <a:off x="6051236" y="596961"/>
          <a:ext cx="1985775" cy="31985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Алтын  Орданың   өркендеу  кезеңіне  сипаттама  беру</a:t>
          </a:r>
          <a:endParaRPr lang="ru-RU" sz="2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51236" y="596961"/>
        <a:ext cx="1985775" cy="31985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F3B9E-E120-482C-A4FF-5314D921537E}">
      <dsp:nvSpPr>
        <dsp:cNvPr id="0" name=""/>
        <dsp:cNvSpPr/>
      </dsp:nvSpPr>
      <dsp:spPr>
        <a:xfrm>
          <a:off x="1004" y="674135"/>
          <a:ext cx="3656707" cy="1828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</a:t>
          </a:r>
          <a:r>
            <a:rPr lang="kk-KZ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Батый   ханның  Батысқа  жорықтары,Алтын  Орданың құрылуы (класстер құрастыру )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4" y="674135"/>
        <a:ext cx="3656707" cy="1828353"/>
      </dsp:txXfrm>
    </dsp:sp>
    <dsp:sp modelId="{9EEC908F-D976-449E-8AF9-EF2EF7F965D5}">
      <dsp:nvSpPr>
        <dsp:cNvPr id="0" name=""/>
        <dsp:cNvSpPr/>
      </dsp:nvSpPr>
      <dsp:spPr>
        <a:xfrm>
          <a:off x="366675" y="2502489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4CA86-2C09-4D39-926E-6141E994B0CE}">
      <dsp:nvSpPr>
        <dsp:cNvPr id="0" name=""/>
        <dsp:cNvSpPr/>
      </dsp:nvSpPr>
      <dsp:spPr>
        <a:xfrm>
          <a:off x="732345" y="2959577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</a:t>
          </a:r>
          <a:r>
            <a:rPr lang="kk-KZ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Мемлекеттік  құрылымы (жұптық  жұмыс)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345" y="2959577"/>
        <a:ext cx="2925365" cy="1828353"/>
      </dsp:txXfrm>
    </dsp:sp>
    <dsp:sp modelId="{B03B0D65-19A1-4F0F-95F0-7F33E3DE20B5}">
      <dsp:nvSpPr>
        <dsp:cNvPr id="0" name=""/>
        <dsp:cNvSpPr/>
      </dsp:nvSpPr>
      <dsp:spPr>
        <a:xfrm>
          <a:off x="4571888" y="674135"/>
          <a:ext cx="3656707" cy="182835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</a:t>
          </a:r>
          <a:r>
            <a:rPr lang="kk-KZ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 Алтын  Орданың  өркендеуі (ауызша )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1888" y="674135"/>
        <a:ext cx="3656707" cy="1828353"/>
      </dsp:txXfrm>
    </dsp:sp>
    <dsp:sp modelId="{3F18CAE5-E1C8-4732-B8A4-3CAA4FCD563D}">
      <dsp:nvSpPr>
        <dsp:cNvPr id="0" name=""/>
        <dsp:cNvSpPr/>
      </dsp:nvSpPr>
      <dsp:spPr>
        <a:xfrm>
          <a:off x="4937559" y="2502489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84817-7409-47DA-8D6A-4B22623F63CC}">
      <dsp:nvSpPr>
        <dsp:cNvPr id="0" name=""/>
        <dsp:cNvSpPr/>
      </dsp:nvSpPr>
      <dsp:spPr>
        <a:xfrm>
          <a:off x="5303229" y="2959577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</a:t>
          </a:r>
          <a:r>
            <a:rPr lang="kk-KZ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топ:Моңғол  шапқыншылығының  салдары (әңгіме  құрастыру )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229" y="2959577"/>
        <a:ext cx="2925365" cy="182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B7E2-343A-46B1-827C-D433349D41B3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C530-0D98-4B14-9052-6A1B143E4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C530-0D98-4B14-9052-6A1B143E47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10417\Desktop\img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4617" cy="6858000"/>
          </a:xfrm>
          <a:prstGeom prst="rect">
            <a:avLst/>
          </a:prstGeom>
          <a:noFill/>
        </p:spPr>
      </p:pic>
      <p:pic>
        <p:nvPicPr>
          <p:cNvPr id="4099" name="Picture 3" descr="C:\Users\210417\Desktop\suud-hyi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7" cy="3429000"/>
          </a:xfrm>
          <a:prstGeom prst="rect">
            <a:avLst/>
          </a:prstGeom>
          <a:noFill/>
        </p:spPr>
      </p:pic>
      <p:pic>
        <p:nvPicPr>
          <p:cNvPr id="4100" name="Picture 4" descr="C:\Users\210417\Desktop\img8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313183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892480" cy="1470025"/>
          </a:xfrm>
        </p:spPr>
        <p:txBody>
          <a:bodyPr>
            <a:no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Моңғол  империясы  құрамындағы  Қазақстан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2376264" cy="576064"/>
          </a:xfrm>
        </p:spPr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 оқу  және  сабақ  мақсатымен  таныстыру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916832"/>
          <a:ext cx="81842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476672"/>
          <a:ext cx="8229600" cy="54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“Қар  көшкіні”  ойыны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0417\Desktop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4" cy="6669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492896"/>
            <a:ext cx="576064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340768"/>
            <a:ext cx="1944216" cy="554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ІС-ӘРЕКЕТІ 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2420888"/>
            <a:ext cx="720080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546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23928"/>
                <a:gridCol w="5220072"/>
              </a:tblGrid>
              <a:tr h="470963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Критерий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Дескриптор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6431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 Батый  ханның  Батысқа  жорықтарын  біледі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Моңғол  әскерлері</a:t>
                      </a:r>
                      <a:r>
                        <a:rPr lang="kk-KZ" sz="2400" baseline="0" dirty="0" smtClean="0"/>
                        <a:t>  </a:t>
                      </a:r>
                      <a:r>
                        <a:rPr lang="en-US" sz="2400" baseline="0" dirty="0" smtClean="0"/>
                        <a:t>1236</a:t>
                      </a:r>
                      <a:r>
                        <a:rPr lang="kk-KZ" sz="2400" baseline="0" dirty="0" smtClean="0"/>
                        <a:t>  ж  жорыққа  шықты.Батый  хан  </a:t>
                      </a:r>
                      <a:r>
                        <a:rPr lang="en-US" sz="2400" baseline="0" dirty="0" smtClean="0"/>
                        <a:t>1236 -1242  </a:t>
                      </a:r>
                      <a:r>
                        <a:rPr lang="ru-RU" sz="2400" baseline="0" dirty="0" err="1" smtClean="0"/>
                        <a:t>жылдары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жаугершілік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соғыстары Еуразияның саяси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картасын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өзгертті.</a:t>
                      </a:r>
                      <a:endParaRPr lang="ru-RU" sz="2400" baseline="0" dirty="0" smtClean="0"/>
                    </a:p>
                    <a:p>
                      <a:r>
                        <a:rPr lang="kk-KZ" sz="2400" baseline="0" dirty="0" smtClean="0"/>
                        <a:t>Ертістен  Дунайға  дейін  Жошы  әулетінің  иелігіне  көшті.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6431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Алтын  Орданың  құрылуымен  танысады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Алтын</a:t>
                      </a:r>
                      <a:r>
                        <a:rPr lang="kk-KZ" sz="2400" baseline="0" dirty="0" smtClean="0"/>
                        <a:t>  Орданың  негізін  қалаушы  Батый .Ол  Алтын  Ордада  </a:t>
                      </a:r>
                      <a:r>
                        <a:rPr lang="en-US" sz="2400" baseline="0" dirty="0" smtClean="0"/>
                        <a:t>1227-1255</a:t>
                      </a:r>
                      <a:r>
                        <a:rPr lang="kk-KZ" sz="2400" baseline="0" dirty="0" smtClean="0"/>
                        <a:t>  ж  билік  етті. Одан  кейін  оның  інісі Берке хан  </a:t>
                      </a:r>
                      <a:r>
                        <a:rPr lang="en-US" sz="2400" baseline="0" dirty="0" smtClean="0"/>
                        <a:t>  1256-1266</a:t>
                      </a:r>
                      <a:r>
                        <a:rPr lang="ru-RU" sz="2400" baseline="0" dirty="0" smtClean="0"/>
                        <a:t>ж </a:t>
                      </a:r>
                      <a:r>
                        <a:rPr lang="ru-RU" sz="2400" baseline="0" dirty="0" err="1" smtClean="0"/>
                        <a:t>билік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етті</a:t>
                      </a:r>
                      <a:r>
                        <a:rPr lang="ru-RU" sz="2400" baseline="0" dirty="0" smtClean="0"/>
                        <a:t>,  ислам  </a:t>
                      </a:r>
                      <a:r>
                        <a:rPr lang="ru-RU" sz="2400" baseline="0" dirty="0" err="1" smtClean="0"/>
                        <a:t>дінін</a:t>
                      </a:r>
                      <a:r>
                        <a:rPr lang="ru-RU" sz="2400" baseline="0" dirty="0" smtClean="0"/>
                        <a:t>  </a:t>
                      </a:r>
                      <a:r>
                        <a:rPr lang="ru-RU" sz="2400" baseline="0" dirty="0" err="1" smtClean="0"/>
                        <a:t>қабылдады</a:t>
                      </a:r>
                      <a:r>
                        <a:rPr lang="ru-RU" sz="2400" baseline="0" dirty="0" smtClean="0"/>
                        <a:t>. Сарай </a:t>
                      </a:r>
                      <a:r>
                        <a:rPr lang="ru-RU" sz="2400" baseline="0" dirty="0" err="1" smtClean="0"/>
                        <a:t>Берке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err="1" smtClean="0"/>
                        <a:t>қаласын  салдырды</a:t>
                      </a:r>
                      <a:r>
                        <a:rPr lang="ru-RU" sz="2400" baseline="0" dirty="0" smtClean="0"/>
                        <a:t>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896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Мемлекеттік  құрылымын  сипаттайды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Хан,беклербек,диуан,уәзір,басқақ</a:t>
                      </a:r>
                    </a:p>
                    <a:p>
                      <a:r>
                        <a:rPr lang="kk-KZ" sz="2400" dirty="0" smtClean="0"/>
                        <a:t>Оң</a:t>
                      </a:r>
                      <a:r>
                        <a:rPr lang="kk-KZ" sz="2400" baseline="0" dirty="0" smtClean="0"/>
                        <a:t>  және  сол  қанатқа  бөлінді.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1279"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Өркендеу</a:t>
                      </a:r>
                      <a:r>
                        <a:rPr lang="kk-KZ" sz="2400" baseline="0" dirty="0" smtClean="0"/>
                        <a:t>  кезеңін  талдайды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/>
                        <a:t>Өзбек</a:t>
                      </a:r>
                      <a:r>
                        <a:rPr lang="kk-KZ" sz="2400" baseline="0" dirty="0" smtClean="0"/>
                        <a:t> хан  </a:t>
                      </a:r>
                      <a:r>
                        <a:rPr lang="en-US" sz="2400" baseline="0" dirty="0" smtClean="0"/>
                        <a:t>1312-1342</a:t>
                      </a:r>
                      <a:r>
                        <a:rPr lang="kk-KZ" sz="2400" baseline="0" dirty="0" smtClean="0"/>
                        <a:t> ж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kk-KZ" sz="2400" baseline="0" dirty="0" smtClean="0"/>
                        <a:t>,оның  ұлы  Жәнібек </a:t>
                      </a:r>
                      <a:r>
                        <a:rPr lang="en-US" sz="2400" baseline="0" dirty="0" smtClean="0"/>
                        <a:t>1342  - 1357 </a:t>
                      </a:r>
                      <a:r>
                        <a:rPr lang="kk-KZ" sz="2400" baseline="0" dirty="0" smtClean="0"/>
                        <a:t>ж.Ірі  қолөнер  мен  сауда  орталығына айналды.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0417\Desktop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10417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52927" cy="63187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210417\Desktop\img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10417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34617" cy="5832648"/>
          </a:xfrm>
          <a:prstGeom prst="rect">
            <a:avLst/>
          </a:prstGeom>
          <a:noFill/>
        </p:spPr>
      </p:pic>
      <p:pic>
        <p:nvPicPr>
          <p:cNvPr id="3075" name="Picture 3" descr="C:\Users\210417\Desktop\6ipoo6z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223224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 тапсырмасы: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26-27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  аумағын  моңғолдардың </a:t>
            </a:r>
          </a:p>
          <a:p>
            <a:pPr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жаулап алуы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kk-KZ" dirty="0" smtClean="0"/>
              <a:t>Кім  жауабын  біледі: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1.Моңғол  империясы  қай жылы  құрылды?</a:t>
            </a:r>
          </a:p>
          <a:p>
            <a:pPr marL="514350" indent="-514350"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1206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жылы)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Шыңғыс ханның  заңдар  жинағы ?</a:t>
            </a:r>
          </a:p>
          <a:p>
            <a:pPr marL="514350" indent="-514350"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(Яса) 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Мемлекеттің  орталығы?</a:t>
            </a:r>
          </a:p>
          <a:p>
            <a:pPr marL="514350" indent="-514350"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(Қарақорым )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 Жетісуға  басып  кірген  жылы?</a:t>
            </a:r>
          </a:p>
          <a:p>
            <a:pPr marL="514350" indent="-514350"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1218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  қазақстан  аумағын  толық  басып  алған  жылы?</a:t>
            </a:r>
          </a:p>
          <a:p>
            <a:pPr marL="514350" indent="-514350"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1219-1224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Қазақстан  жерінде  құрылған  ұлыстар?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(Жошы,Шағатай ,Үгедей) </a:t>
            </a:r>
          </a:p>
          <a:p>
            <a:pPr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Марко Поло Шыңғыс хан  туралы не деді?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1187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Темучин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ұлы жеңіске жетіп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Шыңғыс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атағын 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бірегей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билеуші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Біртуар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дарабоз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соншалықты қырағы,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жеңімпаз және «халыққа қиянаты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баһадүр 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k-K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kk-K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Ұяшықтар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755576" y="1700808"/>
            <a:ext cx="3168352" cy="187220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4048" y="1700808"/>
            <a:ext cx="3034680" cy="211683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899592" y="4221088"/>
            <a:ext cx="3168352" cy="187220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148064" y="4437112"/>
            <a:ext cx="3168352" cy="1872208"/>
          </a:xfrm>
          <a:prstGeom prst="cube">
            <a:avLst/>
          </a:prstGeom>
          <a:solidFill>
            <a:srgbClr val="38F1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2699792" y="2996952"/>
            <a:ext cx="576064" cy="360040"/>
          </a:xfrm>
          <a:prstGeom prst="actionButtonEn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4" action="ppaction://hlinksldjump" highlightClick="1"/>
          </p:cNvPr>
          <p:cNvSpPr/>
          <p:nvPr/>
        </p:nvSpPr>
        <p:spPr>
          <a:xfrm>
            <a:off x="6588224" y="3356992"/>
            <a:ext cx="576064" cy="360040"/>
          </a:xfrm>
          <a:prstGeom prst="actionButtonEn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5" action="ppaction://hlinksldjump" highlightClick="1"/>
          </p:cNvPr>
          <p:cNvSpPr/>
          <p:nvPr/>
        </p:nvSpPr>
        <p:spPr>
          <a:xfrm>
            <a:off x="2843808" y="5517232"/>
            <a:ext cx="648072" cy="360040"/>
          </a:xfrm>
          <a:prstGeom prst="actionButtonEn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7020272" y="5805264"/>
            <a:ext cx="648072" cy="360040"/>
          </a:xfrm>
          <a:prstGeom prst="actionButtonEn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build="allAtOnce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  мемлекетінің құрылуы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740352" y="5589240"/>
            <a:ext cx="792088" cy="576064"/>
          </a:xfrm>
          <a:prstGeom prst="actionButtonBeginning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Қоғамдық  құрылысы</a:t>
            </a: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6948264" y="5733256"/>
            <a:ext cx="936104" cy="504056"/>
          </a:xfrm>
          <a:prstGeom prst="actionButtonBeginning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Шапқыншылық  қарсағындағы  Қазақстан  аумағы </a:t>
            </a: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864096" cy="432048"/>
          </a:xfrm>
          <a:prstGeom prst="actionButtonBeginn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Моңғолдардың  Қазақстан  аумағын  жаулап  алуының  басталуы</a:t>
            </a:r>
            <a:endParaRPr lang="ru-RU" sz="4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336" y="5445224"/>
            <a:ext cx="792088" cy="360040"/>
          </a:xfrm>
          <a:prstGeom prst="actionButtonBeginning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292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Үй  тапсырмасы: </vt:lpstr>
      <vt:lpstr>Кім  жауабын  біледі:</vt:lpstr>
      <vt:lpstr>Слайд 4</vt:lpstr>
      <vt:lpstr>Ұяшықтар</vt:lpstr>
      <vt:lpstr>Слайд 6</vt:lpstr>
      <vt:lpstr>Слайд 7</vt:lpstr>
      <vt:lpstr>Слайд 8</vt:lpstr>
      <vt:lpstr>Слайд 9</vt:lpstr>
      <vt:lpstr>  §28. Моңғол  империясы  құрамындағы  Қазақстан</vt:lpstr>
      <vt:lpstr>Оқушыларды оқу  және  сабақ  мақсатымен  таныстыру </vt:lpstr>
      <vt:lpstr>Слайд 12</vt:lpstr>
      <vt:lpstr>“Қар  көшкіні”  ойыны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§28. Моңғол  империясы  құрамындағы  Қазақстан</dc:title>
  <dc:creator>210417</dc:creator>
  <cp:lastModifiedBy>210417</cp:lastModifiedBy>
  <cp:revision>11</cp:revision>
  <dcterms:created xsi:type="dcterms:W3CDTF">2018-01-18T11:22:28Z</dcterms:created>
  <dcterms:modified xsi:type="dcterms:W3CDTF">2018-01-18T15:33:15Z</dcterms:modified>
</cp:coreProperties>
</file>